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Architects Daughter"/>
      <p:regular r:id="rId27"/>
    </p:embeddedFont>
    <p:embeddedFont>
      <p:font typeface="Barriecito"/>
      <p:regular r:id="rId28"/>
    </p:embeddedFont>
    <p:embeddedFont>
      <p:font typeface="Cherry Cream Soda"/>
      <p:regular r:id="rId29"/>
    </p:embeddedFont>
    <p:embeddedFont>
      <p:font typeface="Comforta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Barriecito-regular.fntdata"/><Relationship Id="rId27" Type="http://schemas.openxmlformats.org/officeDocument/2006/relationships/font" Target="fonts/ArchitectsDaughter-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herryCreamSod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mfortaa-bold.fntdata"/><Relationship Id="rId30" Type="http://schemas.openxmlformats.org/officeDocument/2006/relationships/font" Target="fonts/Comfortaa-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tmoji.com/" TargetMode="External"/><Relationship Id="rId3" Type="http://schemas.openxmlformats.org/officeDocument/2006/relationships/hyperlink" Target="https://chrome.google.com/webstore/detail/slides-timer/nfhjdkmpebifdelclimjfaackjhiglpc?hl=e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heelofnames.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heelofnames.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phy.com/" TargetMode="External"/><Relationship Id="rId3" Type="http://schemas.openxmlformats.org/officeDocument/2006/relationships/hyperlink" Target="https://www.bitmoji.com/" TargetMode="External"/><Relationship Id="rId4" Type="http://schemas.openxmlformats.org/officeDocument/2006/relationships/hyperlink" Target="https://chrome.google.com/webstore/detail/slides-timer/nfhjdkmpebifdelclimjfaackjhiglpc?hl=e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heelofnames.co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heelofnames.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heelofnames.co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444b78af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444b78af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a:t>
            </a:r>
            <a:r>
              <a:rPr lang="en" u="sng">
                <a:solidFill>
                  <a:schemeClr val="hlink"/>
                </a:solidFill>
                <a:hlinkClick r:id="rId2"/>
              </a:rPr>
              <a:t>https://www.bitmoji.com/</a:t>
            </a:r>
            <a:r>
              <a:rPr lang="en"/>
              <a:t> to create an avatar.</a:t>
            </a:r>
            <a:endParaRPr/>
          </a:p>
          <a:p>
            <a:pPr indent="0" lvl="0" marL="0" rtl="0" algn="l">
              <a:spcBef>
                <a:spcPts val="0"/>
              </a:spcBef>
              <a:spcAft>
                <a:spcPts val="0"/>
              </a:spcAft>
              <a:buNone/>
            </a:pPr>
            <a:r>
              <a:rPr lang="en"/>
              <a:t>Add Slides Timer extension to your browser: </a:t>
            </a:r>
            <a:r>
              <a:rPr lang="en" u="sng">
                <a:solidFill>
                  <a:schemeClr val="hlink"/>
                </a:solidFill>
                <a:hlinkClick r:id="rId3"/>
              </a:rPr>
              <a:t>https://chrome.google.com/webstore/detail/slides-timer/nfhjdkmpebifdelclimjfaackjhiglpc?hl=en</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4174ab1acf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4174ab1acf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Presentation slide.</a:t>
            </a:r>
            <a:endParaRPr>
              <a:solidFill>
                <a:schemeClr val="dk1"/>
              </a:solidFill>
            </a:endParaRPr>
          </a:p>
          <a:p>
            <a:pPr indent="0" lvl="0" marL="0" rtl="0" algn="l">
              <a:spcBef>
                <a:spcPts val="0"/>
              </a:spcBef>
              <a:spcAft>
                <a:spcPts val="0"/>
              </a:spcAft>
              <a:buNone/>
            </a:pPr>
            <a:r>
              <a:rPr lang="en">
                <a:solidFill>
                  <a:schemeClr val="dk1"/>
                </a:solidFill>
              </a:rPr>
              <a:t>As long as the heart stays at </a:t>
            </a:r>
            <a:r>
              <a:rPr b="1" lang="en">
                <a:solidFill>
                  <a:schemeClr val="dk1"/>
                </a:solidFill>
              </a:rPr>
              <a:t>10.00</a:t>
            </a:r>
            <a:r>
              <a:rPr lang="en">
                <a:solidFill>
                  <a:schemeClr val="dk1"/>
                </a:solidFill>
              </a:rPr>
              <a:t> there will be a</a:t>
            </a:r>
            <a:r>
              <a:rPr lang="en" u="sng">
                <a:solidFill>
                  <a:schemeClr val="hlink"/>
                </a:solidFill>
                <a:hlinkClick r:id="rId2"/>
              </a:rPr>
              <a:t> spinning wheel</a:t>
            </a:r>
            <a:r>
              <a:rPr lang="en">
                <a:solidFill>
                  <a:schemeClr val="dk1"/>
                </a:solidFill>
              </a:rPr>
              <a:t> at the end of the lesson. One student to win a treat (candy, sticker, pencil, snack, etc). On the wheel, there are numbers from 1 to 50, or as many students are in the class at the time. </a:t>
            </a:r>
            <a:endParaRPr>
              <a:solidFill>
                <a:schemeClr val="dk1"/>
              </a:solidFill>
            </a:endParaRPr>
          </a:p>
          <a:p>
            <a:pPr indent="0" lvl="0" marL="0" rtl="0" algn="l">
              <a:spcBef>
                <a:spcPts val="0"/>
              </a:spcBef>
              <a:spcAft>
                <a:spcPts val="0"/>
              </a:spcAft>
              <a:buNone/>
            </a:pPr>
            <a:r>
              <a:rPr lang="en">
                <a:solidFill>
                  <a:schemeClr val="dk1"/>
                </a:solidFill>
              </a:rPr>
              <a:t>Full folder CM&gt;&gt;&gt;&gt;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4174ab1acf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4174ab1acf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Presentation slide.</a:t>
            </a:r>
            <a:endParaRPr>
              <a:solidFill>
                <a:schemeClr val="dk1"/>
              </a:solidFill>
            </a:endParaRPr>
          </a:p>
          <a:p>
            <a:pPr indent="0" lvl="0" marL="0" rtl="0" algn="l">
              <a:spcBef>
                <a:spcPts val="0"/>
              </a:spcBef>
              <a:spcAft>
                <a:spcPts val="0"/>
              </a:spcAft>
              <a:buNone/>
            </a:pPr>
            <a:r>
              <a:rPr lang="en">
                <a:solidFill>
                  <a:schemeClr val="dk1"/>
                </a:solidFill>
              </a:rPr>
              <a:t>As long as the heart stays at </a:t>
            </a:r>
            <a:r>
              <a:rPr b="1" lang="en">
                <a:solidFill>
                  <a:schemeClr val="dk1"/>
                </a:solidFill>
              </a:rPr>
              <a:t>10.00</a:t>
            </a:r>
            <a:r>
              <a:rPr lang="en">
                <a:solidFill>
                  <a:schemeClr val="dk1"/>
                </a:solidFill>
              </a:rPr>
              <a:t> there will be a</a:t>
            </a:r>
            <a:r>
              <a:rPr lang="en" u="sng">
                <a:solidFill>
                  <a:schemeClr val="hlink"/>
                </a:solidFill>
                <a:hlinkClick r:id="rId2"/>
              </a:rPr>
              <a:t> spinning wheel</a:t>
            </a:r>
            <a:r>
              <a:rPr lang="en">
                <a:solidFill>
                  <a:schemeClr val="dk1"/>
                </a:solidFill>
              </a:rPr>
              <a:t> at the end of the lesson. One student to win a treat (candy, sticker, pencil, snack, etc). On the wheel, there are numbers from 1 to 50, or as many students are in the class at the time. </a:t>
            </a:r>
            <a:endParaRPr>
              <a:solidFill>
                <a:schemeClr val="dk1"/>
              </a:solidFill>
            </a:endParaRPr>
          </a:p>
          <a:p>
            <a:pPr indent="0" lvl="0" marL="0" rtl="0" algn="l">
              <a:spcBef>
                <a:spcPts val="0"/>
              </a:spcBef>
              <a:spcAft>
                <a:spcPts val="0"/>
              </a:spcAft>
              <a:buNone/>
            </a:pPr>
            <a:r>
              <a:rPr lang="en">
                <a:solidFill>
                  <a:schemeClr val="dk1"/>
                </a:solidFill>
              </a:rPr>
              <a:t>Full folder CM&gt;&gt;&gt;&gt;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4174ab1acf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4174ab1acf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shortly addressed the CM rules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4174ab1ac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4174ab1ac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Escalation plan - presentation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4174ab1acf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4174ab1acf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4174ab1acf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4174ab1acf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Escalation plan: Stage 1 -</a:t>
            </a:r>
            <a:r>
              <a:rPr lang="en">
                <a:solidFill>
                  <a:srgbClr val="FF0000"/>
                </a:solidFill>
              </a:rPr>
              <a:t> </a:t>
            </a:r>
            <a:r>
              <a:rPr b="1" lang="en">
                <a:solidFill>
                  <a:srgbClr val="FF0000"/>
                </a:solidFill>
              </a:rPr>
              <a:t>Important   </a:t>
            </a:r>
            <a:endParaRPr b="1">
              <a:solidFill>
                <a:srgbClr val="FF0000"/>
              </a:solidFill>
            </a:endParaRPr>
          </a:p>
          <a:p>
            <a:pPr indent="0" lvl="0" marL="0" rtl="0" algn="l">
              <a:spcBef>
                <a:spcPts val="0"/>
              </a:spcBef>
              <a:spcAft>
                <a:spcPts val="0"/>
              </a:spcAft>
              <a:buNone/>
            </a:pPr>
            <a:r>
              <a:t/>
            </a:r>
            <a:endParaRPr b="1">
              <a:solidFill>
                <a:srgbClr val="FF0000"/>
              </a:solidFill>
            </a:endParaRPr>
          </a:p>
          <a:p>
            <a:pPr indent="0" lvl="0" marL="0" rtl="0" algn="l">
              <a:spcBef>
                <a:spcPts val="0"/>
              </a:spcBef>
              <a:spcAft>
                <a:spcPts val="0"/>
              </a:spcAft>
              <a:buNone/>
            </a:pPr>
            <a:r>
              <a:rPr b="1" lang="en"/>
              <a:t>When? </a:t>
            </a:r>
            <a:r>
              <a:rPr lang="en"/>
              <a:t>At 9.00/8.50.</a:t>
            </a:r>
            <a:r>
              <a:rPr b="1" lang="en"/>
              <a:t> </a:t>
            </a:r>
            <a:r>
              <a:rPr lang="en"/>
              <a:t>At times when the class gets noisy or loses the focus.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Why?</a:t>
            </a:r>
            <a:r>
              <a:rPr lang="en"/>
              <a:t> So as to remind the student(s) the CM rules and how important it is to follow them.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How?</a:t>
            </a:r>
            <a:r>
              <a:rPr lang="en"/>
              <a:t> Refer to CM. Repeat CM rules. Do open/closed CCQs based on your rules, one at a time. </a:t>
            </a:r>
            <a:endParaRPr/>
          </a:p>
          <a:p>
            <a:pPr indent="0" lvl="0" marL="0" rtl="0" algn="l">
              <a:spcBef>
                <a:spcPts val="0"/>
              </a:spcBef>
              <a:spcAft>
                <a:spcPts val="0"/>
              </a:spcAft>
              <a:buNone/>
            </a:pPr>
            <a:r>
              <a:rPr lang="en"/>
              <a:t>Example:</a:t>
            </a:r>
            <a:r>
              <a:rPr i="1" lang="en"/>
              <a:t> Are you ready to learn? Do you think you doing your best now? What does respect mean to you?</a:t>
            </a:r>
            <a:r>
              <a:rPr lang="en"/>
              <a:t> </a:t>
            </a:r>
            <a:endParaRPr/>
          </a:p>
          <a:p>
            <a:pPr indent="0" lvl="0" marL="0" rtl="0" algn="l">
              <a:spcBef>
                <a:spcPts val="0"/>
              </a:spcBef>
              <a:spcAft>
                <a:spcPts val="0"/>
              </a:spcAft>
              <a:buNone/>
            </a:pPr>
            <a:r>
              <a:rPr lang="en"/>
              <a:t>Present the rules, again. Identify which rule has been broken. Raise awareness of what would happen in case of relapse, referring to the Escalation plan (presentation slide). Teachers are strongly encouraged to deliver CM through positive reinforcement, and not as a threat, nor punish. (2 min. maximum)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4174ab1acf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4174ab1acf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most important question here is when should a teacher go from 10.00 to 9.50. Where is the trigger? There are many situations where a teacher should be entitled to start this process.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could be a second direct warning to a specific student (a finger pointed at them, or a simply ‘Mister!/Miss!’). A 9.50 means that something wrong has been repeated (a minor issue like a: small pair chat during teacher’s speech; a repeated uncontrolled laugh; premeditated minor incidents,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Teachers are encouraged to mount back to 10.00 soon after the minor and repeated incident has stopped. </a:t>
            </a:r>
            <a:r>
              <a:rPr b="1" lang="en"/>
              <a:t>Building on positive reinforcement</a:t>
            </a:r>
            <a:r>
              <a:rPr lang="en"/>
              <a:t> will make the students aware of your CM. They will want the spinning wheel at the end of the class.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41c7b548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41c7b548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Escalation plan: Stage 2 - </a:t>
            </a:r>
            <a:r>
              <a:rPr b="1" lang="en">
                <a:solidFill>
                  <a:srgbClr val="FF0000"/>
                </a:solidFill>
              </a:rPr>
              <a:t>Warning   </a:t>
            </a:r>
            <a:r>
              <a:rPr b="1" lang="en">
                <a:solidFill>
                  <a:schemeClr val="dk1"/>
                </a:solidFill>
                <a:highlight>
                  <a:srgbClr val="FFFF00"/>
                </a:highlight>
              </a:rPr>
              <a:t>unlikely</a:t>
            </a:r>
            <a:endParaRPr b="1">
              <a:solidFill>
                <a:schemeClr val="dk1"/>
              </a:solidFill>
              <a:highlight>
                <a:srgbClr val="FFFF00"/>
              </a:highlight>
            </a:endParaRPr>
          </a:p>
          <a:p>
            <a:pPr indent="0" lvl="0" marL="0" rtl="0" algn="l">
              <a:spcBef>
                <a:spcPts val="0"/>
              </a:spcBef>
              <a:spcAft>
                <a:spcPts val="0"/>
              </a:spcAft>
              <a:buNone/>
            </a:pPr>
            <a:r>
              <a:t/>
            </a:r>
            <a:endParaRPr b="1">
              <a:solidFill>
                <a:srgbClr val="FF0000"/>
              </a:solidFill>
            </a:endParaRPr>
          </a:p>
          <a:p>
            <a:pPr indent="0" lvl="0" marL="0" rtl="0" algn="l">
              <a:spcBef>
                <a:spcPts val="0"/>
              </a:spcBef>
              <a:spcAft>
                <a:spcPts val="0"/>
              </a:spcAft>
              <a:buNone/>
            </a:pPr>
            <a:r>
              <a:rPr b="1" lang="en">
                <a:solidFill>
                  <a:schemeClr val="dk1"/>
                </a:solidFill>
              </a:rPr>
              <a:t>When?</a:t>
            </a:r>
            <a:r>
              <a:rPr lang="en">
                <a:solidFill>
                  <a:schemeClr val="dk1"/>
                </a:solidFill>
              </a:rPr>
              <a:t> At times when a student/ group of students disturb(s) the process of learning.</a:t>
            </a:r>
            <a:endParaRPr>
              <a:solidFill>
                <a:schemeClr val="dk1"/>
              </a:solidFill>
            </a:endParaRPr>
          </a:p>
          <a:p>
            <a:pPr indent="0" lvl="0" marL="0" rtl="0" algn="l">
              <a:spcBef>
                <a:spcPts val="0"/>
              </a:spcBef>
              <a:spcAft>
                <a:spcPts val="0"/>
              </a:spcAft>
              <a:buNone/>
            </a:pPr>
            <a:r>
              <a:rPr b="1" lang="en">
                <a:solidFill>
                  <a:schemeClr val="dk1"/>
                </a:solidFill>
              </a:rPr>
              <a:t>Why?</a:t>
            </a:r>
            <a:r>
              <a:rPr lang="en">
                <a:solidFill>
                  <a:schemeClr val="dk1"/>
                </a:solidFill>
              </a:rPr>
              <a:t> To deal with the issue fast. </a:t>
            </a:r>
            <a:endParaRPr>
              <a:solidFill>
                <a:schemeClr val="dk1"/>
              </a:solidFill>
            </a:endParaRPr>
          </a:p>
          <a:p>
            <a:pPr indent="0" lvl="0" marL="0" rtl="0" algn="l">
              <a:spcBef>
                <a:spcPts val="0"/>
              </a:spcBef>
              <a:spcAft>
                <a:spcPts val="0"/>
              </a:spcAft>
              <a:buNone/>
            </a:pPr>
            <a:r>
              <a:rPr lang="en">
                <a:solidFill>
                  <a:schemeClr val="dk1"/>
                </a:solidFill>
              </a:rPr>
              <a:t>           To save time.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To prevent a further escalation.</a:t>
            </a:r>
            <a:endParaRPr>
              <a:solidFill>
                <a:schemeClr val="dk1"/>
              </a:solidFill>
            </a:endParaRPr>
          </a:p>
          <a:p>
            <a:pPr indent="0" lvl="0" marL="0" rtl="0" algn="l">
              <a:spcBef>
                <a:spcPts val="0"/>
              </a:spcBef>
              <a:spcAft>
                <a:spcPts val="0"/>
              </a:spcAft>
              <a:buNone/>
            </a:pPr>
            <a:r>
              <a:t/>
            </a:r>
            <a:endParaRPr/>
          </a:p>
          <a:p>
            <a:pPr indent="0" lvl="0" marL="0" rtl="0" algn="just">
              <a:spcBef>
                <a:spcPts val="0"/>
              </a:spcBef>
              <a:spcAft>
                <a:spcPts val="0"/>
              </a:spcAft>
              <a:buNone/>
            </a:pPr>
            <a:r>
              <a:rPr b="1" lang="en"/>
              <a:t>How?</a:t>
            </a:r>
            <a:r>
              <a:rPr lang="en"/>
              <a:t> In a 10 seconds chat, (if necessary) instruct the TA  on what to say to the student. This shouldn’t take more than a couple of minutes. Teachers should carry on with the lesson and let the TA solve the issue. TAs should call out the student (preferable somewhere outside the class) and talk to them privately.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4174ab1acf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4174ab1acf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most important question here is when should a teacher go from 10.00 to 9.50. Where is the trigger? There are many situations where a teacher should be entitled to start this process.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could be a second direct warning to a specific student (a finger pointed at them, or a simply ‘Mister!/Miss!’). A 9.50 means that something wrong has been repeated (a minor issue like a: small pair chat during teacher’s speech; a repeated uncontrolled laugh; premeditated minor incidents,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Teachers are encouraged to mount back to 10.00 soon after the minor and repeated incident has stopped. </a:t>
            </a:r>
            <a:r>
              <a:rPr b="1" lang="en"/>
              <a:t>Building on positive reinforcement</a:t>
            </a:r>
            <a:r>
              <a:rPr lang="en"/>
              <a:t> will make the students aware of your CM. They will want the spinning wheel at the end of the class.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41c7b5483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41c7b5483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Escalation plan: Stage 3 - </a:t>
            </a:r>
            <a:r>
              <a:rPr b="1" lang="en">
                <a:solidFill>
                  <a:srgbClr val="FF0000"/>
                </a:solidFill>
              </a:rPr>
              <a:t>Urgent	</a:t>
            </a:r>
            <a:r>
              <a:rPr b="1" lang="en">
                <a:solidFill>
                  <a:schemeClr val="dk1"/>
                </a:solidFill>
                <a:highlight>
                  <a:srgbClr val="FFFF00"/>
                </a:highlight>
              </a:rPr>
              <a:t>(quite unlikely)</a:t>
            </a:r>
            <a:endParaRPr b="1">
              <a:solidFill>
                <a:srgbClr val="FF0000"/>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When? </a:t>
            </a:r>
            <a:r>
              <a:rPr lang="en">
                <a:solidFill>
                  <a:schemeClr val="dk1"/>
                </a:solidFill>
              </a:rPr>
              <a:t>At times when the first two stages fail. </a:t>
            </a:r>
            <a:endParaRPr>
              <a:solidFill>
                <a:schemeClr val="dk1"/>
              </a:solidFill>
              <a:highlight>
                <a:srgbClr val="FFFF00"/>
              </a:highlight>
            </a:endParaRPr>
          </a:p>
          <a:p>
            <a:pPr indent="0" lvl="0" marL="0" rtl="0" algn="l">
              <a:spcBef>
                <a:spcPts val="0"/>
              </a:spcBef>
              <a:spcAft>
                <a:spcPts val="0"/>
              </a:spcAft>
              <a:buNone/>
            </a:pPr>
            <a:r>
              <a:rPr b="1" lang="en">
                <a:solidFill>
                  <a:schemeClr val="dk1"/>
                </a:solidFill>
              </a:rPr>
              <a:t>Why? </a:t>
            </a:r>
            <a:r>
              <a:rPr lang="en">
                <a:solidFill>
                  <a:schemeClr val="dk1"/>
                </a:solidFill>
              </a:rPr>
              <a:t>Noisy classroom, problematic students. For repeated refusal to participate in lessons, or short/mild tantrums, etc. Minor Issues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How? </a:t>
            </a:r>
            <a:r>
              <a:rPr lang="en">
                <a:solidFill>
                  <a:schemeClr val="dk1"/>
                </a:solidFill>
              </a:rPr>
              <a:t>Extended private chat TA-Student(s).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444b78aff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444b78aff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CM for Secondary students should emphasize specific struggles for this difficult age, and ways to solve them. Plan your CM accordingly.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41c7b54832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41c7b54832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Escalation plan: Stage 4 - </a:t>
            </a:r>
            <a:r>
              <a:rPr b="1" lang="en">
                <a:solidFill>
                  <a:srgbClr val="FF0000"/>
                </a:solidFill>
              </a:rPr>
              <a:t>Critical	</a:t>
            </a:r>
            <a:r>
              <a:rPr b="1" lang="en">
                <a:solidFill>
                  <a:schemeClr val="dk1"/>
                </a:solidFill>
                <a:highlight>
                  <a:srgbClr val="FFFF00"/>
                </a:highlight>
              </a:rPr>
              <a:t> (very unlikely)</a:t>
            </a:r>
            <a:endParaRPr b="1">
              <a:solidFill>
                <a:srgbClr val="FF0000"/>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When? </a:t>
            </a:r>
            <a:r>
              <a:rPr lang="en">
                <a:solidFill>
                  <a:schemeClr val="dk1"/>
                </a:solidFill>
              </a:rPr>
              <a:t>At times when the first three stages fail. </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rPr b="1" lang="en">
                <a:solidFill>
                  <a:schemeClr val="dk1"/>
                </a:solidFill>
              </a:rPr>
              <a:t>Why? </a:t>
            </a:r>
            <a:r>
              <a:rPr lang="en">
                <a:solidFill>
                  <a:schemeClr val="dk1"/>
                </a:solidFill>
              </a:rPr>
              <a:t>Because serious insults were made, teachers, TAs feel/are being threatened. For fighting with other students, 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inappropriate sexual conduct such as touching or exposure, etc. See Major Issues.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How? </a:t>
            </a:r>
            <a:r>
              <a:rPr lang="en">
                <a:solidFill>
                  <a:schemeClr val="dk1"/>
                </a:solidFill>
              </a:rPr>
              <a:t>Depending on the circumstances, teachers/TAs write a MEMO into the register/ inform TLM/STs.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is very unlikely to reach this stage 4, though. The current display of this CM for Secondary prevent such an escalation. This has been tested on some of the most problematic secondary schools and worked perfectly. Good luck &amp; keep up the good work.</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444b78aff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444b78aff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stick to the usual CM rules used for Primary (such as Be quiet!; Be nice!; Sit nicely!, etc.)</a:t>
            </a:r>
            <a:endParaRPr/>
          </a:p>
          <a:p>
            <a:pPr indent="0" lvl="0" marL="0" rtl="0" algn="l">
              <a:spcBef>
                <a:spcPts val="0"/>
              </a:spcBef>
              <a:spcAft>
                <a:spcPts val="0"/>
              </a:spcAft>
              <a:buNone/>
            </a:pPr>
            <a:r>
              <a:rPr lang="en"/>
              <a:t>Create your Secondary CM rules based on both age and language abilities. You can even grade your CM rules so as to comprise grammar/language features, idioms, etc. Be inventive!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444b78aff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444b78aff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Useful websites:</a:t>
            </a:r>
            <a:endParaRPr/>
          </a:p>
          <a:p>
            <a:pPr indent="0" lvl="0" marL="0" rtl="0" algn="l">
              <a:spcBef>
                <a:spcPts val="0"/>
              </a:spcBef>
              <a:spcAft>
                <a:spcPts val="0"/>
              </a:spcAft>
              <a:buNone/>
            </a:pPr>
            <a:r>
              <a:rPr lang="en" u="sng">
                <a:solidFill>
                  <a:schemeClr val="hlink"/>
                </a:solidFill>
                <a:hlinkClick r:id="rId2"/>
              </a:rPr>
              <a:t>https://giphy.com/</a:t>
            </a:r>
            <a:r>
              <a:rPr lang="en"/>
              <a:t> </a:t>
            </a:r>
            <a:endParaRPr/>
          </a:p>
          <a:p>
            <a:pPr indent="0" lvl="0" marL="0" rtl="0" algn="l">
              <a:spcBef>
                <a:spcPts val="0"/>
              </a:spcBef>
              <a:spcAft>
                <a:spcPts val="0"/>
              </a:spcAft>
              <a:buNone/>
            </a:pPr>
            <a:r>
              <a:rPr lang="en" u="sng">
                <a:solidFill>
                  <a:schemeClr val="hlink"/>
                </a:solidFill>
                <a:hlinkClick r:id="rId3"/>
              </a:rPr>
              <a:t>https://www.bitmoji.com/</a:t>
            </a:r>
            <a:r>
              <a:rPr lang="en"/>
              <a:t> </a:t>
            </a:r>
            <a:endParaRPr/>
          </a:p>
          <a:p>
            <a:pPr indent="0" lvl="0" marL="0" rtl="0" algn="l">
              <a:spcBef>
                <a:spcPts val="0"/>
              </a:spcBef>
              <a:spcAft>
                <a:spcPts val="0"/>
              </a:spcAft>
              <a:buNone/>
            </a:pPr>
            <a:r>
              <a:rPr lang="en" u="sng">
                <a:solidFill>
                  <a:schemeClr val="hlink"/>
                </a:solidFill>
                <a:hlinkClick r:id="rId4"/>
              </a:rPr>
              <a:t>Slides Timer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444b78aff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444b78aff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 your CM rules short and concise. 5 rules should be more than enough.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444b78aff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444b78aff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forget to include at least 1 rule associated with students’ well-being. It’s vital for this group of age. Some other good examples of such rules would be: </a:t>
            </a:r>
            <a:r>
              <a:rPr i="1" lang="en"/>
              <a:t>I am enough</a:t>
            </a:r>
            <a:r>
              <a:rPr lang="en"/>
              <a:t>; </a:t>
            </a:r>
            <a:r>
              <a:rPr i="1" lang="en"/>
              <a:t>I can do it</a:t>
            </a:r>
            <a:r>
              <a:rPr lang="en"/>
              <a:t>; </a:t>
            </a:r>
            <a:r>
              <a:rPr i="1" lang="en"/>
              <a:t>I approve of myself</a:t>
            </a:r>
            <a:r>
              <a:rPr lang="en"/>
              <a:t>,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4174ab1acf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4174ab1acf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Presentation slide.</a:t>
            </a:r>
            <a:endParaRPr>
              <a:solidFill>
                <a:schemeClr val="dk1"/>
              </a:solidFill>
            </a:endParaRPr>
          </a:p>
          <a:p>
            <a:pPr indent="0" lvl="0" marL="0" rtl="0" algn="l">
              <a:spcBef>
                <a:spcPts val="0"/>
              </a:spcBef>
              <a:spcAft>
                <a:spcPts val="0"/>
              </a:spcAft>
              <a:buNone/>
            </a:pPr>
            <a:r>
              <a:rPr lang="en">
                <a:solidFill>
                  <a:schemeClr val="dk1"/>
                </a:solidFill>
              </a:rPr>
              <a:t>As long as the heart stays at </a:t>
            </a:r>
            <a:r>
              <a:rPr b="1" lang="en">
                <a:solidFill>
                  <a:schemeClr val="dk1"/>
                </a:solidFill>
              </a:rPr>
              <a:t>10.00</a:t>
            </a:r>
            <a:r>
              <a:rPr lang="en">
                <a:solidFill>
                  <a:schemeClr val="dk1"/>
                </a:solidFill>
              </a:rPr>
              <a:t> there will be a</a:t>
            </a:r>
            <a:r>
              <a:rPr lang="en" u="sng">
                <a:solidFill>
                  <a:schemeClr val="hlink"/>
                </a:solidFill>
                <a:hlinkClick r:id="rId2"/>
              </a:rPr>
              <a:t> spinning wheel</a:t>
            </a:r>
            <a:r>
              <a:rPr lang="en">
                <a:solidFill>
                  <a:schemeClr val="dk1"/>
                </a:solidFill>
              </a:rPr>
              <a:t> at the end of the lesson. One student to win a treat (candy, sticker, pencil, snack, etc). On the wheel, there are numbers from 1 to 50, or as many students are in the class at the time. </a:t>
            </a:r>
            <a:endParaRPr>
              <a:solidFill>
                <a:schemeClr val="dk1"/>
              </a:solidFill>
            </a:endParaRPr>
          </a:p>
          <a:p>
            <a:pPr indent="0" lvl="0" marL="0" rtl="0" algn="l">
              <a:spcBef>
                <a:spcPts val="0"/>
              </a:spcBef>
              <a:spcAft>
                <a:spcPts val="0"/>
              </a:spcAft>
              <a:buNone/>
            </a:pPr>
            <a:r>
              <a:rPr lang="en">
                <a:solidFill>
                  <a:schemeClr val="dk1"/>
                </a:solidFill>
              </a:rPr>
              <a:t>Full folder CM&gt;&gt;&gt;&gt;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4174ab1acf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4174ab1acf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Presentation slide.</a:t>
            </a:r>
            <a:endParaRPr>
              <a:solidFill>
                <a:schemeClr val="dk1"/>
              </a:solidFill>
            </a:endParaRPr>
          </a:p>
          <a:p>
            <a:pPr indent="0" lvl="0" marL="0" rtl="0" algn="l">
              <a:spcBef>
                <a:spcPts val="0"/>
              </a:spcBef>
              <a:spcAft>
                <a:spcPts val="0"/>
              </a:spcAft>
              <a:buNone/>
            </a:pPr>
            <a:r>
              <a:rPr lang="en">
                <a:solidFill>
                  <a:schemeClr val="dk1"/>
                </a:solidFill>
              </a:rPr>
              <a:t>As long as the heart stays at </a:t>
            </a:r>
            <a:r>
              <a:rPr b="1" lang="en">
                <a:solidFill>
                  <a:schemeClr val="dk1"/>
                </a:solidFill>
              </a:rPr>
              <a:t>10.00</a:t>
            </a:r>
            <a:r>
              <a:rPr lang="en">
                <a:solidFill>
                  <a:schemeClr val="dk1"/>
                </a:solidFill>
              </a:rPr>
              <a:t> there will be a</a:t>
            </a:r>
            <a:r>
              <a:rPr lang="en" u="sng">
                <a:solidFill>
                  <a:schemeClr val="hlink"/>
                </a:solidFill>
                <a:hlinkClick r:id="rId2"/>
              </a:rPr>
              <a:t> spinning wheel</a:t>
            </a:r>
            <a:r>
              <a:rPr lang="en">
                <a:solidFill>
                  <a:schemeClr val="dk1"/>
                </a:solidFill>
              </a:rPr>
              <a:t> at the end of the lesson. One student to win a treat (candy, sticker, pencil, snack, etc). On the wheel, there are numbers from 1 to 50, or as many students are in the class at the time. </a:t>
            </a:r>
            <a:endParaRPr>
              <a:solidFill>
                <a:schemeClr val="dk1"/>
              </a:solidFill>
            </a:endParaRPr>
          </a:p>
          <a:p>
            <a:pPr indent="0" lvl="0" marL="0" rtl="0" algn="l">
              <a:spcBef>
                <a:spcPts val="0"/>
              </a:spcBef>
              <a:spcAft>
                <a:spcPts val="0"/>
              </a:spcAft>
              <a:buNone/>
            </a:pPr>
            <a:r>
              <a:rPr lang="en">
                <a:solidFill>
                  <a:schemeClr val="dk1"/>
                </a:solidFill>
              </a:rPr>
              <a:t>Full folder CM&gt;&gt;&gt;&gt;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4174ab1acf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4174ab1acf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Presentation slide.</a:t>
            </a:r>
            <a:endParaRPr>
              <a:solidFill>
                <a:schemeClr val="dk1"/>
              </a:solidFill>
            </a:endParaRPr>
          </a:p>
          <a:p>
            <a:pPr indent="0" lvl="0" marL="0" rtl="0" algn="l">
              <a:spcBef>
                <a:spcPts val="0"/>
              </a:spcBef>
              <a:spcAft>
                <a:spcPts val="0"/>
              </a:spcAft>
              <a:buNone/>
            </a:pPr>
            <a:r>
              <a:rPr lang="en">
                <a:solidFill>
                  <a:schemeClr val="dk1"/>
                </a:solidFill>
              </a:rPr>
              <a:t>As long as the heart stays at </a:t>
            </a:r>
            <a:r>
              <a:rPr b="1" lang="en">
                <a:solidFill>
                  <a:schemeClr val="dk1"/>
                </a:solidFill>
              </a:rPr>
              <a:t>10.00</a:t>
            </a:r>
            <a:r>
              <a:rPr lang="en">
                <a:solidFill>
                  <a:schemeClr val="dk1"/>
                </a:solidFill>
              </a:rPr>
              <a:t> there will be a</a:t>
            </a:r>
            <a:r>
              <a:rPr lang="en" u="sng">
                <a:solidFill>
                  <a:schemeClr val="hlink"/>
                </a:solidFill>
                <a:hlinkClick r:id="rId2"/>
              </a:rPr>
              <a:t> spinning wheel</a:t>
            </a:r>
            <a:r>
              <a:rPr lang="en">
                <a:solidFill>
                  <a:schemeClr val="dk1"/>
                </a:solidFill>
              </a:rPr>
              <a:t> at the end of the lesson. One student to win a treat (candy, sticker, pencil, snack, etc). On the wheel, there are numbers from 1 to 50, or as many students are in the class at the time. </a:t>
            </a:r>
            <a:endParaRPr>
              <a:solidFill>
                <a:schemeClr val="dk1"/>
              </a:solidFill>
            </a:endParaRPr>
          </a:p>
          <a:p>
            <a:pPr indent="0" lvl="0" marL="0" rtl="0" algn="l">
              <a:spcBef>
                <a:spcPts val="0"/>
              </a:spcBef>
              <a:spcAft>
                <a:spcPts val="0"/>
              </a:spcAft>
              <a:buNone/>
            </a:pPr>
            <a:r>
              <a:rPr lang="en">
                <a:solidFill>
                  <a:schemeClr val="dk1"/>
                </a:solidFill>
              </a:rPr>
              <a:t>Full folder CM&gt;&gt;&gt;&gt;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TITLE_AND_BODY_1">
    <p:spTree>
      <p:nvGrpSpPr>
        <p:cNvPr id="95" name="Shape 95"/>
        <p:cNvGrpSpPr/>
        <p:nvPr/>
      </p:nvGrpSpPr>
      <p:grpSpPr>
        <a:xfrm>
          <a:off x="0" y="0"/>
          <a:ext cx="0" cy="0"/>
          <a:chOff x="0" y="0"/>
          <a:chExt cx="0" cy="0"/>
        </a:xfrm>
      </p:grpSpPr>
      <p:pic>
        <p:nvPicPr>
          <p:cNvPr id="96" name="Google Shape;96;p25"/>
          <p:cNvPicPr preferRelativeResize="0"/>
          <p:nvPr/>
        </p:nvPicPr>
        <p:blipFill rotWithShape="1">
          <a:blip r:embed="rId2">
            <a:alphaModFix/>
          </a:blip>
          <a:srcRect b="0" l="0" r="0" t="0"/>
          <a:stretch/>
        </p:blipFill>
        <p:spPr>
          <a:xfrm>
            <a:off x="6097483" y="-1110010"/>
            <a:ext cx="4539673" cy="4539011"/>
          </a:xfrm>
          <a:prstGeom prst="rect">
            <a:avLst/>
          </a:prstGeom>
          <a:noFill/>
          <a:ln>
            <a:noFill/>
          </a:ln>
        </p:spPr>
      </p:pic>
      <p:sp>
        <p:nvSpPr>
          <p:cNvPr id="97" name="Google Shape;97;p25"/>
          <p:cNvSpPr txBox="1"/>
          <p:nvPr>
            <p:ph type="title"/>
          </p:nvPr>
        </p:nvSpPr>
        <p:spPr>
          <a:xfrm>
            <a:off x="666750" y="2750343"/>
            <a:ext cx="3384300" cy="1423800"/>
          </a:xfrm>
          <a:prstGeom prst="rect">
            <a:avLst/>
          </a:prstGeom>
          <a:noFill/>
          <a:ln>
            <a:noFill/>
          </a:ln>
        </p:spPr>
        <p:txBody>
          <a:bodyPr anchorCtr="0" anchor="b" bIns="91400" lIns="91400" spcFirstLastPara="1" rIns="91400" wrap="square" tIns="91400">
            <a:normAutofit/>
          </a:bodyPr>
          <a:lstStyle>
            <a:lvl1pPr lvl="0" rtl="0" algn="l">
              <a:lnSpc>
                <a:spcPct val="90000"/>
              </a:lnSpc>
              <a:spcBef>
                <a:spcPts val="0"/>
              </a:spcBef>
              <a:spcAft>
                <a:spcPts val="0"/>
              </a:spcAft>
              <a:buClr>
                <a:srgbClr val="000000"/>
              </a:buClr>
              <a:buSzPts val="3200"/>
              <a:buFont typeface="Cherry Cream Soda"/>
              <a:buNone/>
              <a:defRPr b="1" sz="3200">
                <a:latin typeface="Cherry Cream Soda"/>
                <a:ea typeface="Cherry Cream Soda"/>
                <a:cs typeface="Cherry Cream Soda"/>
                <a:sym typeface="Cherry Cream Soda"/>
              </a:defRPr>
            </a:lvl1pPr>
            <a:lvl2pPr lvl="1"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2pPr>
            <a:lvl3pPr lvl="2"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3pPr>
            <a:lvl4pPr lvl="3"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4pPr>
            <a:lvl5pPr lvl="4"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5pPr>
            <a:lvl6pPr lvl="5"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6pPr>
            <a:lvl7pPr lvl="6"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7pPr>
            <a:lvl8pPr lvl="7"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8pPr>
            <a:lvl9pPr lvl="8"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9pPr>
          </a:lstStyle>
          <a:p/>
        </p:txBody>
      </p:sp>
      <p:pic>
        <p:nvPicPr>
          <p:cNvPr id="98" name="Google Shape;98;p25"/>
          <p:cNvPicPr preferRelativeResize="0"/>
          <p:nvPr/>
        </p:nvPicPr>
        <p:blipFill rotWithShape="1">
          <a:blip r:embed="rId3">
            <a:alphaModFix/>
          </a:blip>
          <a:srcRect b="0" l="0" r="0" t="0"/>
          <a:stretch/>
        </p:blipFill>
        <p:spPr>
          <a:xfrm>
            <a:off x="8191540" y="4474995"/>
            <a:ext cx="392881" cy="392881"/>
          </a:xfrm>
          <a:prstGeom prst="rect">
            <a:avLst/>
          </a:prstGeom>
          <a:noFill/>
          <a:ln>
            <a:noFill/>
          </a:ln>
        </p:spPr>
      </p:pic>
      <p:sp>
        <p:nvSpPr>
          <p:cNvPr id="99" name="Google Shape;99;p25"/>
          <p:cNvSpPr txBox="1"/>
          <p:nvPr>
            <p:ph idx="12" type="sldNum"/>
          </p:nvPr>
        </p:nvSpPr>
        <p:spPr>
          <a:xfrm>
            <a:off x="761434" y="4695905"/>
            <a:ext cx="273600" cy="264300"/>
          </a:xfrm>
          <a:prstGeom prst="rect">
            <a:avLst/>
          </a:prstGeom>
          <a:noFill/>
          <a:ln>
            <a:noFill/>
          </a:ln>
        </p:spPr>
        <p:txBody>
          <a:bodyPr anchorCtr="0" anchor="ctr" bIns="45675" lIns="45675" spcFirstLastPara="1" rIns="45675" wrap="square" tIns="45675">
            <a:normAutofit/>
          </a:bodyPr>
          <a:lstStyle>
            <a:lvl1pPr indent="0" lvl="0" marL="0" marR="0" rtl="0" algn="r">
              <a:lnSpc>
                <a:spcPct val="100000"/>
              </a:lnSpc>
              <a:spcBef>
                <a:spcPts val="0"/>
              </a:spcBef>
              <a:spcAft>
                <a:spcPts val="0"/>
              </a:spcAft>
              <a:buClr>
                <a:srgbClr val="888888"/>
              </a:buClr>
              <a:buSzPts val="1200"/>
              <a:buFont typeface="Arial"/>
              <a:buNone/>
              <a:defRPr>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Text">
  <p:cSld name="Body Text">
    <p:spTree>
      <p:nvGrpSpPr>
        <p:cNvPr id="100" name="Shape 100"/>
        <p:cNvGrpSpPr/>
        <p:nvPr/>
      </p:nvGrpSpPr>
      <p:grpSpPr>
        <a:xfrm>
          <a:off x="0" y="0"/>
          <a:ext cx="0" cy="0"/>
          <a:chOff x="0" y="0"/>
          <a:chExt cx="0" cy="0"/>
        </a:xfrm>
      </p:grpSpPr>
      <p:sp>
        <p:nvSpPr>
          <p:cNvPr id="101" name="Google Shape;101;p26"/>
          <p:cNvSpPr txBox="1"/>
          <p:nvPr>
            <p:ph type="title"/>
          </p:nvPr>
        </p:nvSpPr>
        <p:spPr>
          <a:xfrm>
            <a:off x="654050" y="337350"/>
            <a:ext cx="6281100" cy="795000"/>
          </a:xfrm>
          <a:prstGeom prst="rect">
            <a:avLst/>
          </a:prstGeom>
          <a:noFill/>
          <a:ln>
            <a:noFill/>
          </a:ln>
        </p:spPr>
        <p:txBody>
          <a:bodyPr anchorCtr="0" anchor="t" bIns="91400" lIns="91400" spcFirstLastPara="1" rIns="91400" wrap="square" tIns="91400">
            <a:normAutofit/>
          </a:bodyPr>
          <a:lstStyle>
            <a:lvl1pPr lvl="0" rtl="0" algn="l">
              <a:lnSpc>
                <a:spcPct val="90000"/>
              </a:lnSpc>
              <a:spcBef>
                <a:spcPts val="0"/>
              </a:spcBef>
              <a:spcAft>
                <a:spcPts val="0"/>
              </a:spcAft>
              <a:buClr>
                <a:srgbClr val="29398E"/>
              </a:buClr>
              <a:buSzPts val="2800"/>
              <a:buFont typeface="Cherry Cream Soda"/>
              <a:buNone/>
              <a:defRPr b="1" sz="2800">
                <a:solidFill>
                  <a:srgbClr val="29398E"/>
                </a:solidFill>
                <a:latin typeface="Cherry Cream Soda"/>
                <a:ea typeface="Cherry Cream Soda"/>
                <a:cs typeface="Cherry Cream Soda"/>
                <a:sym typeface="Cherry Cream Soda"/>
              </a:defRPr>
            </a:lvl1pPr>
            <a:lvl2pPr lvl="1"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2pPr>
            <a:lvl3pPr lvl="2"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3pPr>
            <a:lvl4pPr lvl="3"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4pPr>
            <a:lvl5pPr lvl="4"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5pPr>
            <a:lvl6pPr lvl="5"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6pPr>
            <a:lvl7pPr lvl="6"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7pPr>
            <a:lvl8pPr lvl="7"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8pPr>
            <a:lvl9pPr lvl="8" rtl="0" algn="l">
              <a:lnSpc>
                <a:spcPct val="90000"/>
              </a:lnSpc>
              <a:spcBef>
                <a:spcPts val="0"/>
              </a:spcBef>
              <a:spcAft>
                <a:spcPts val="0"/>
              </a:spcAft>
              <a:buClr>
                <a:srgbClr val="000000"/>
              </a:buClr>
              <a:buSzPts val="1800"/>
              <a:buFont typeface="Cherry Cream Soda"/>
              <a:buNone/>
              <a:defRPr>
                <a:latin typeface="Cherry Cream Soda"/>
                <a:ea typeface="Cherry Cream Soda"/>
                <a:cs typeface="Cherry Cream Soda"/>
                <a:sym typeface="Cherry Cream Soda"/>
              </a:defRPr>
            </a:lvl9pPr>
          </a:lstStyle>
          <a:p/>
        </p:txBody>
      </p:sp>
      <p:sp>
        <p:nvSpPr>
          <p:cNvPr id="102" name="Google Shape;102;p26"/>
          <p:cNvSpPr txBox="1"/>
          <p:nvPr>
            <p:ph idx="1" type="body"/>
          </p:nvPr>
        </p:nvSpPr>
        <p:spPr>
          <a:xfrm>
            <a:off x="628650" y="1127575"/>
            <a:ext cx="6987300" cy="2888400"/>
          </a:xfrm>
          <a:prstGeom prst="rect">
            <a:avLst/>
          </a:prstGeom>
          <a:noFill/>
          <a:ln>
            <a:noFill/>
          </a:ln>
        </p:spPr>
        <p:txBody>
          <a:bodyPr anchorCtr="0" anchor="t" bIns="91400" lIns="91400" spcFirstLastPara="1" rIns="91400" wrap="square" tIns="91400">
            <a:normAutofit/>
          </a:bodyPr>
          <a:lstStyle>
            <a:lvl1pPr indent="-330200" lvl="0" marL="457200" rtl="0" algn="l">
              <a:lnSpc>
                <a:spcPct val="100000"/>
              </a:lnSpc>
              <a:spcBef>
                <a:spcPts val="0"/>
              </a:spcBef>
              <a:spcAft>
                <a:spcPts val="0"/>
              </a:spcAft>
              <a:buSzPts val="1600"/>
              <a:buFont typeface="Architects Daughter"/>
              <a:buChar char="●"/>
              <a:defRPr sz="1600">
                <a:latin typeface="Architects Daughter"/>
                <a:ea typeface="Architects Daughter"/>
                <a:cs typeface="Architects Daughter"/>
                <a:sym typeface="Architects Daughter"/>
              </a:defRPr>
            </a:lvl1pPr>
            <a:lvl2pPr indent="-406400" lvl="1" marL="914400" rtl="0" algn="l">
              <a:lnSpc>
                <a:spcPct val="90000"/>
              </a:lnSpc>
              <a:spcBef>
                <a:spcPts val="1000"/>
              </a:spcBef>
              <a:spcAft>
                <a:spcPts val="0"/>
              </a:spcAft>
              <a:buSzPts val="2800"/>
              <a:buFont typeface="Architects Daughter"/>
              <a:buChar char="○"/>
              <a:defRPr>
                <a:latin typeface="Architects Daughter"/>
                <a:ea typeface="Architects Daughter"/>
                <a:cs typeface="Architects Daughter"/>
                <a:sym typeface="Architects Daughter"/>
              </a:defRPr>
            </a:lvl2pPr>
            <a:lvl3pPr indent="-406400" lvl="2" marL="1371600" rtl="0" algn="l">
              <a:lnSpc>
                <a:spcPct val="90000"/>
              </a:lnSpc>
              <a:spcBef>
                <a:spcPts val="1000"/>
              </a:spcBef>
              <a:spcAft>
                <a:spcPts val="0"/>
              </a:spcAft>
              <a:buSzPts val="2800"/>
              <a:buFont typeface="Architects Daughter"/>
              <a:buChar char="■"/>
              <a:defRPr>
                <a:latin typeface="Architects Daughter"/>
                <a:ea typeface="Architects Daughter"/>
                <a:cs typeface="Architects Daughter"/>
                <a:sym typeface="Architects Daughter"/>
              </a:defRPr>
            </a:lvl3pPr>
            <a:lvl4pPr indent="-406400" lvl="3" marL="1828800" rtl="0" algn="l">
              <a:lnSpc>
                <a:spcPct val="90000"/>
              </a:lnSpc>
              <a:spcBef>
                <a:spcPts val="1000"/>
              </a:spcBef>
              <a:spcAft>
                <a:spcPts val="0"/>
              </a:spcAft>
              <a:buSzPts val="2800"/>
              <a:buFont typeface="Architects Daughter"/>
              <a:buChar char="●"/>
              <a:defRPr>
                <a:latin typeface="Architects Daughter"/>
                <a:ea typeface="Architects Daughter"/>
                <a:cs typeface="Architects Daughter"/>
                <a:sym typeface="Architects Daughter"/>
              </a:defRPr>
            </a:lvl4pPr>
            <a:lvl5pPr indent="-406400" lvl="4" marL="2286000" rtl="0" algn="l">
              <a:lnSpc>
                <a:spcPct val="90000"/>
              </a:lnSpc>
              <a:spcBef>
                <a:spcPts val="1000"/>
              </a:spcBef>
              <a:spcAft>
                <a:spcPts val="0"/>
              </a:spcAft>
              <a:buSzPts val="2800"/>
              <a:buFont typeface="Architects Daughter"/>
              <a:buChar char="○"/>
              <a:defRPr>
                <a:latin typeface="Architects Daughter"/>
                <a:ea typeface="Architects Daughter"/>
                <a:cs typeface="Architects Daughter"/>
                <a:sym typeface="Architects Daughter"/>
              </a:defRPr>
            </a:lvl5pPr>
            <a:lvl6pPr indent="-406400" lvl="5" marL="2743200" rtl="0" algn="l">
              <a:lnSpc>
                <a:spcPct val="90000"/>
              </a:lnSpc>
              <a:spcBef>
                <a:spcPts val="1000"/>
              </a:spcBef>
              <a:spcAft>
                <a:spcPts val="0"/>
              </a:spcAft>
              <a:buSzPts val="2800"/>
              <a:buFont typeface="Architects Daughter"/>
              <a:buChar char="■"/>
              <a:defRPr>
                <a:latin typeface="Architects Daughter"/>
                <a:ea typeface="Architects Daughter"/>
                <a:cs typeface="Architects Daughter"/>
                <a:sym typeface="Architects Daughter"/>
              </a:defRPr>
            </a:lvl6pPr>
            <a:lvl7pPr indent="-406400" lvl="6" marL="3200400" rtl="0" algn="l">
              <a:lnSpc>
                <a:spcPct val="90000"/>
              </a:lnSpc>
              <a:spcBef>
                <a:spcPts val="1000"/>
              </a:spcBef>
              <a:spcAft>
                <a:spcPts val="0"/>
              </a:spcAft>
              <a:buSzPts val="2800"/>
              <a:buFont typeface="Architects Daughter"/>
              <a:buChar char="●"/>
              <a:defRPr>
                <a:latin typeface="Architects Daughter"/>
                <a:ea typeface="Architects Daughter"/>
                <a:cs typeface="Architects Daughter"/>
                <a:sym typeface="Architects Daughter"/>
              </a:defRPr>
            </a:lvl7pPr>
            <a:lvl8pPr indent="-406400" lvl="7" marL="3657600" rtl="0" algn="l">
              <a:lnSpc>
                <a:spcPct val="90000"/>
              </a:lnSpc>
              <a:spcBef>
                <a:spcPts val="1000"/>
              </a:spcBef>
              <a:spcAft>
                <a:spcPts val="0"/>
              </a:spcAft>
              <a:buSzPts val="2800"/>
              <a:buFont typeface="Architects Daughter"/>
              <a:buChar char="○"/>
              <a:defRPr>
                <a:latin typeface="Architects Daughter"/>
                <a:ea typeface="Architects Daughter"/>
                <a:cs typeface="Architects Daughter"/>
                <a:sym typeface="Architects Daughter"/>
              </a:defRPr>
            </a:lvl8pPr>
            <a:lvl9pPr indent="-406400" lvl="8" marL="4114800" rtl="0" algn="l">
              <a:lnSpc>
                <a:spcPct val="90000"/>
              </a:lnSpc>
              <a:spcBef>
                <a:spcPts val="1000"/>
              </a:spcBef>
              <a:spcAft>
                <a:spcPts val="0"/>
              </a:spcAft>
              <a:buSzPts val="2800"/>
              <a:buFont typeface="Architects Daughter"/>
              <a:buChar char="■"/>
              <a:defRPr>
                <a:latin typeface="Architects Daughter"/>
                <a:ea typeface="Architects Daughter"/>
                <a:cs typeface="Architects Daughter"/>
                <a:sym typeface="Architects Daughter"/>
              </a:defRPr>
            </a:lvl9pPr>
          </a:lstStyle>
          <a:p/>
        </p:txBody>
      </p:sp>
      <p:pic>
        <p:nvPicPr>
          <p:cNvPr id="103" name="Google Shape;103;p26"/>
          <p:cNvPicPr preferRelativeResize="0"/>
          <p:nvPr/>
        </p:nvPicPr>
        <p:blipFill rotWithShape="1">
          <a:blip r:embed="rId2">
            <a:alphaModFix/>
          </a:blip>
          <a:srcRect b="0" l="0" r="0" t="0"/>
          <a:stretch/>
        </p:blipFill>
        <p:spPr>
          <a:xfrm>
            <a:off x="8369340" y="4474996"/>
            <a:ext cx="392881" cy="392881"/>
          </a:xfrm>
          <a:prstGeom prst="rect">
            <a:avLst/>
          </a:prstGeom>
          <a:noFill/>
          <a:ln>
            <a:noFill/>
          </a:ln>
        </p:spPr>
      </p:pic>
      <p:pic>
        <p:nvPicPr>
          <p:cNvPr id="104" name="Google Shape;104;p26"/>
          <p:cNvPicPr preferRelativeResize="0"/>
          <p:nvPr/>
        </p:nvPicPr>
        <p:blipFill rotWithShape="1">
          <a:blip r:embed="rId3">
            <a:alphaModFix/>
          </a:blip>
          <a:srcRect b="0" l="0" r="0" t="0"/>
          <a:stretch/>
        </p:blipFill>
        <p:spPr>
          <a:xfrm>
            <a:off x="7603422" y="-839645"/>
            <a:ext cx="1924716" cy="1924434"/>
          </a:xfrm>
          <a:prstGeom prst="rect">
            <a:avLst/>
          </a:prstGeom>
          <a:noFill/>
          <a:ln>
            <a:noFill/>
          </a:ln>
        </p:spPr>
      </p:pic>
      <p:sp>
        <p:nvSpPr>
          <p:cNvPr id="105" name="Google Shape;105;p26"/>
          <p:cNvSpPr txBox="1"/>
          <p:nvPr>
            <p:ph idx="12" type="sldNum"/>
          </p:nvPr>
        </p:nvSpPr>
        <p:spPr>
          <a:xfrm>
            <a:off x="705342" y="4698398"/>
            <a:ext cx="273600" cy="264300"/>
          </a:xfrm>
          <a:prstGeom prst="rect">
            <a:avLst/>
          </a:prstGeom>
          <a:noFill/>
          <a:ln>
            <a:noFill/>
          </a:ln>
        </p:spPr>
        <p:txBody>
          <a:bodyPr anchorCtr="0" anchor="b" bIns="45675" lIns="45675" spcFirstLastPara="1" rIns="45675" wrap="square" tIns="45675">
            <a:normAutofit/>
          </a:bodyPr>
          <a:lstStyle>
            <a:lvl1pPr indent="0" lvl="0" marL="0" marR="0" rtl="0" algn="l">
              <a:lnSpc>
                <a:spcPct val="100000"/>
              </a:lnSpc>
              <a:spcBef>
                <a:spcPts val="0"/>
              </a:spcBef>
              <a:spcAft>
                <a:spcPts val="0"/>
              </a:spcAft>
              <a:buClr>
                <a:srgbClr val="888888"/>
              </a:buClr>
              <a:buSzPts val="1200"/>
              <a:buFont typeface="Arial"/>
              <a:buNone/>
              <a:defRPr b="1">
                <a:latin typeface="Arial"/>
                <a:ea typeface="Arial"/>
                <a:cs typeface="Arial"/>
                <a:sym typeface="Arial"/>
              </a:defRPr>
            </a:lvl1pPr>
            <a:lvl2pPr indent="0" lvl="1" marL="0" marR="0" rtl="0" algn="l">
              <a:lnSpc>
                <a:spcPct val="100000"/>
              </a:lnSpc>
              <a:spcBef>
                <a:spcPts val="0"/>
              </a:spcBef>
              <a:spcAft>
                <a:spcPts val="0"/>
              </a:spcAft>
              <a:buClr>
                <a:srgbClr val="888888"/>
              </a:buClr>
              <a:buSzPts val="1200"/>
              <a:buFont typeface="Arial"/>
              <a:buNone/>
              <a:defRPr b="1">
                <a:latin typeface="Arial"/>
                <a:ea typeface="Arial"/>
                <a:cs typeface="Arial"/>
                <a:sym typeface="Arial"/>
              </a:defRPr>
            </a:lvl2pPr>
            <a:lvl3pPr indent="0" lvl="2" marL="0" marR="0" rtl="0" algn="l">
              <a:lnSpc>
                <a:spcPct val="100000"/>
              </a:lnSpc>
              <a:spcBef>
                <a:spcPts val="0"/>
              </a:spcBef>
              <a:spcAft>
                <a:spcPts val="0"/>
              </a:spcAft>
              <a:buClr>
                <a:srgbClr val="888888"/>
              </a:buClr>
              <a:buSzPts val="1200"/>
              <a:buFont typeface="Arial"/>
              <a:buNone/>
              <a:defRPr b="1">
                <a:latin typeface="Arial"/>
                <a:ea typeface="Arial"/>
                <a:cs typeface="Arial"/>
                <a:sym typeface="Arial"/>
              </a:defRPr>
            </a:lvl3pPr>
            <a:lvl4pPr indent="0" lvl="3" marL="0" marR="0" rtl="0" algn="l">
              <a:lnSpc>
                <a:spcPct val="100000"/>
              </a:lnSpc>
              <a:spcBef>
                <a:spcPts val="0"/>
              </a:spcBef>
              <a:spcAft>
                <a:spcPts val="0"/>
              </a:spcAft>
              <a:buClr>
                <a:srgbClr val="888888"/>
              </a:buClr>
              <a:buSzPts val="1200"/>
              <a:buFont typeface="Arial"/>
              <a:buNone/>
              <a:defRPr b="1">
                <a:latin typeface="Arial"/>
                <a:ea typeface="Arial"/>
                <a:cs typeface="Arial"/>
                <a:sym typeface="Arial"/>
              </a:defRPr>
            </a:lvl4pPr>
            <a:lvl5pPr indent="0" lvl="4" marL="0" marR="0" rtl="0" algn="l">
              <a:lnSpc>
                <a:spcPct val="100000"/>
              </a:lnSpc>
              <a:spcBef>
                <a:spcPts val="0"/>
              </a:spcBef>
              <a:spcAft>
                <a:spcPts val="0"/>
              </a:spcAft>
              <a:buClr>
                <a:srgbClr val="888888"/>
              </a:buClr>
              <a:buSzPts val="1200"/>
              <a:buFont typeface="Arial"/>
              <a:buNone/>
              <a:defRPr b="1">
                <a:latin typeface="Arial"/>
                <a:ea typeface="Arial"/>
                <a:cs typeface="Arial"/>
                <a:sym typeface="Arial"/>
              </a:defRPr>
            </a:lvl5pPr>
            <a:lvl6pPr indent="0" lvl="5" marL="0" marR="0" rtl="0" algn="l">
              <a:lnSpc>
                <a:spcPct val="100000"/>
              </a:lnSpc>
              <a:spcBef>
                <a:spcPts val="0"/>
              </a:spcBef>
              <a:spcAft>
                <a:spcPts val="0"/>
              </a:spcAft>
              <a:buClr>
                <a:srgbClr val="888888"/>
              </a:buClr>
              <a:buSzPts val="1200"/>
              <a:buFont typeface="Arial"/>
              <a:buNone/>
              <a:defRPr b="1">
                <a:latin typeface="Arial"/>
                <a:ea typeface="Arial"/>
                <a:cs typeface="Arial"/>
                <a:sym typeface="Arial"/>
              </a:defRPr>
            </a:lvl6pPr>
            <a:lvl7pPr indent="0" lvl="6" marL="0" marR="0" rtl="0" algn="l">
              <a:lnSpc>
                <a:spcPct val="100000"/>
              </a:lnSpc>
              <a:spcBef>
                <a:spcPts val="0"/>
              </a:spcBef>
              <a:spcAft>
                <a:spcPts val="0"/>
              </a:spcAft>
              <a:buClr>
                <a:srgbClr val="888888"/>
              </a:buClr>
              <a:buSzPts val="1200"/>
              <a:buFont typeface="Arial"/>
              <a:buNone/>
              <a:defRPr b="1">
                <a:latin typeface="Arial"/>
                <a:ea typeface="Arial"/>
                <a:cs typeface="Arial"/>
                <a:sym typeface="Arial"/>
              </a:defRPr>
            </a:lvl7pPr>
            <a:lvl8pPr indent="0" lvl="7" marL="0" marR="0" rtl="0" algn="l">
              <a:lnSpc>
                <a:spcPct val="100000"/>
              </a:lnSpc>
              <a:spcBef>
                <a:spcPts val="0"/>
              </a:spcBef>
              <a:spcAft>
                <a:spcPts val="0"/>
              </a:spcAft>
              <a:buClr>
                <a:srgbClr val="888888"/>
              </a:buClr>
              <a:buSzPts val="1200"/>
              <a:buFont typeface="Arial"/>
              <a:buNone/>
              <a:defRPr b="1">
                <a:latin typeface="Arial"/>
                <a:ea typeface="Arial"/>
                <a:cs typeface="Arial"/>
                <a:sym typeface="Arial"/>
              </a:defRPr>
            </a:lvl8pPr>
            <a:lvl9pPr indent="0" lvl="8" marL="0" marR="0" rtl="0" algn="l">
              <a:lnSpc>
                <a:spcPct val="100000"/>
              </a:lnSpc>
              <a:spcBef>
                <a:spcPts val="0"/>
              </a:spcBef>
              <a:spcAft>
                <a:spcPts val="0"/>
              </a:spcAft>
              <a:buClr>
                <a:srgbClr val="888888"/>
              </a:buClr>
              <a:buSzPts val="1200"/>
              <a:buFont typeface="Arial"/>
              <a:buNone/>
              <a:defRPr b="1">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hyperlink" Target="http://drive.google.com/file/d/1C-PAFR9iXihUWSRkm5ZjaNeTdy_6MInQ/view" TargetMode="External"/><Relationship Id="rId11" Type="http://schemas.openxmlformats.org/officeDocument/2006/relationships/hyperlink" Target="http://drive.google.com/file/d/1YdDF2egWk9rNX2tGwDlja-KPGEbN7VwP/view" TargetMode="External"/><Relationship Id="rId10" Type="http://schemas.openxmlformats.org/officeDocument/2006/relationships/hyperlink" Target="http://drive.google.com/file/d/1ondkdJ1-80QjG_AMINDft4NJ_DbboBHp/view" TargetMode="External"/><Relationship Id="rId21" Type="http://schemas.openxmlformats.org/officeDocument/2006/relationships/hyperlink" Target="http://drive.google.com/file/d/1nkItWQFWosdsqVGjPQ9eaWhwMHn3c65x/view" TargetMode="External"/><Relationship Id="rId13" Type="http://schemas.openxmlformats.org/officeDocument/2006/relationships/image" Target="../media/image9.gif"/><Relationship Id="rId12" Type="http://schemas.openxmlformats.org/officeDocument/2006/relationships/hyperlink" Target="http://drive.google.com/file/d/16vixUUQEYz2xTZu219UhWVYNDouajvcp/view" TargetMode="External"/><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hyperlink" Target="http://drive.google.com/file/d/1y5VFSqwHZlf21Xz6ZBHAD2xDSOHMS0SD/view" TargetMode="External"/><Relationship Id="rId15" Type="http://schemas.openxmlformats.org/officeDocument/2006/relationships/image" Target="../media/image10.gif"/><Relationship Id="rId14" Type="http://schemas.openxmlformats.org/officeDocument/2006/relationships/image" Target="../media/image8.gif"/><Relationship Id="rId17" Type="http://schemas.openxmlformats.org/officeDocument/2006/relationships/image" Target="../media/image12.gif"/><Relationship Id="rId16" Type="http://schemas.openxmlformats.org/officeDocument/2006/relationships/image" Target="../media/image11.gif"/><Relationship Id="rId5" Type="http://schemas.openxmlformats.org/officeDocument/2006/relationships/image" Target="../media/image7.gif"/><Relationship Id="rId19" Type="http://schemas.openxmlformats.org/officeDocument/2006/relationships/image" Target="../media/image13.png"/><Relationship Id="rId6" Type="http://schemas.openxmlformats.org/officeDocument/2006/relationships/image" Target="../media/image5.png"/><Relationship Id="rId18" Type="http://schemas.openxmlformats.org/officeDocument/2006/relationships/hyperlink" Target="http://drive.google.com/file/d/1aCX5DqfRX_e8sQ08uYpNWmKjS_gvZ1yF/view" TargetMode="External"/><Relationship Id="rId7" Type="http://schemas.openxmlformats.org/officeDocument/2006/relationships/hyperlink" Target="http://drive.google.com/file/d/1GKWg9shrZJxXxGP290xchYD1_kJRtH3p/view" TargetMode="Externa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31.gif"/><Relationship Id="rId4" Type="http://schemas.openxmlformats.org/officeDocument/2006/relationships/image" Target="../media/image24.gif"/><Relationship Id="rId5" Type="http://schemas.openxmlformats.org/officeDocument/2006/relationships/hyperlink" Target="http://drive.google.com/file/d/1EJWyx7KgElyf3H6o8_RLq8SsLWtHtL5m/view" TargetMode="External"/><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31.gif"/><Relationship Id="rId4" Type="http://schemas.openxmlformats.org/officeDocument/2006/relationships/image" Target="../media/image36.gif"/><Relationship Id="rId5" Type="http://schemas.openxmlformats.org/officeDocument/2006/relationships/hyperlink" Target="http://drive.google.com/file/d/1E3-CURaHWnqgl12hrR1jfHw1iMzYWxN9/view" TargetMode="External"/><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1" Type="http://schemas.openxmlformats.org/officeDocument/2006/relationships/hyperlink" Target="http://drive.google.com/file/d/1eqhVK-lycdOI1VmwjT-Tuku1vt-oqRGH/view" TargetMode="External"/><Relationship Id="rId10" Type="http://schemas.openxmlformats.org/officeDocument/2006/relationships/image" Target="../media/image35.gif"/><Relationship Id="rId13" Type="http://schemas.openxmlformats.org/officeDocument/2006/relationships/image" Target="../media/image37.gif"/><Relationship Id="rId12" Type="http://schemas.openxmlformats.org/officeDocument/2006/relationships/image" Target="../media/image13.png"/><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1.gif"/><Relationship Id="rId15" Type="http://schemas.openxmlformats.org/officeDocument/2006/relationships/image" Target="../media/image36.gif"/><Relationship Id="rId14" Type="http://schemas.openxmlformats.org/officeDocument/2006/relationships/image" Target="../media/image40.gif"/><Relationship Id="rId5" Type="http://schemas.openxmlformats.org/officeDocument/2006/relationships/image" Target="../media/image16.png"/><Relationship Id="rId6" Type="http://schemas.openxmlformats.org/officeDocument/2006/relationships/image" Target="../media/image34.png"/><Relationship Id="rId7" Type="http://schemas.openxmlformats.org/officeDocument/2006/relationships/image" Target="../media/image18.png"/><Relationship Id="rId8" Type="http://schemas.openxmlformats.org/officeDocument/2006/relationships/image" Target="../media/image3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42.png"/><Relationship Id="rId6"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36.gif"/><Relationship Id="rId4" Type="http://schemas.openxmlformats.org/officeDocument/2006/relationships/hyperlink" Target="http://drive.google.com/file/d/1E3-CURaHWnqgl12hrR1jfHw1iMzYWxN9/view" TargetMode="External"/><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34.png"/><Relationship Id="rId8"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49.gif"/><Relationship Id="rId5" Type="http://schemas.openxmlformats.org/officeDocument/2006/relationships/image" Target="../media/image44.png"/><Relationship Id="rId6" Type="http://schemas.openxmlformats.org/officeDocument/2006/relationships/image" Target="../media/image46.png"/><Relationship Id="rId7" Type="http://schemas.openxmlformats.org/officeDocument/2006/relationships/image" Target="../media/image3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47.png"/><Relationship Id="rId4" Type="http://schemas.openxmlformats.org/officeDocument/2006/relationships/image" Target="../media/image49.gif"/><Relationship Id="rId5" Type="http://schemas.openxmlformats.org/officeDocument/2006/relationships/image" Target="../media/image44.png"/><Relationship Id="rId6" Type="http://schemas.openxmlformats.org/officeDocument/2006/relationships/image" Target="../media/image46.png"/><Relationship Id="rId7" Type="http://schemas.openxmlformats.org/officeDocument/2006/relationships/image" Target="../media/image3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20" Type="http://schemas.openxmlformats.org/officeDocument/2006/relationships/hyperlink" Target="http://drive.google.com/file/d/1C-PAFR9iXihUWSRkm5ZjaNeTdy_6MInQ/view" TargetMode="External"/><Relationship Id="rId11" Type="http://schemas.openxmlformats.org/officeDocument/2006/relationships/hyperlink" Target="http://drive.google.com/file/d/1ondkdJ1-80QjG_AMINDft4NJ_DbboBHp/view" TargetMode="External"/><Relationship Id="rId10" Type="http://schemas.openxmlformats.org/officeDocument/2006/relationships/hyperlink" Target="http://drive.google.com/file/d/1y5VFSqwHZlf21Xz6ZBHAD2xDSOHMS0SD/view" TargetMode="External"/><Relationship Id="rId21" Type="http://schemas.openxmlformats.org/officeDocument/2006/relationships/hyperlink" Target="http://drive.google.com/file/d/1nkItWQFWosdsqVGjPQ9eaWhwMHn3c65x/view" TargetMode="External"/><Relationship Id="rId13" Type="http://schemas.openxmlformats.org/officeDocument/2006/relationships/hyperlink" Target="http://drive.google.com/file/d/16vixUUQEYz2xTZu219UhWVYNDouajvcp/view" TargetMode="External"/><Relationship Id="rId12" Type="http://schemas.openxmlformats.org/officeDocument/2006/relationships/hyperlink" Target="http://drive.google.com/file/d/1YdDF2egWk9rNX2tGwDlja-KPGEbN7VwP/view" TargetMode="External"/><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0.gif"/><Relationship Id="rId9" Type="http://schemas.openxmlformats.org/officeDocument/2006/relationships/image" Target="../media/image3.png"/><Relationship Id="rId15" Type="http://schemas.openxmlformats.org/officeDocument/2006/relationships/image" Target="../media/image8.gif"/><Relationship Id="rId14" Type="http://schemas.openxmlformats.org/officeDocument/2006/relationships/image" Target="../media/image9.gif"/><Relationship Id="rId17" Type="http://schemas.openxmlformats.org/officeDocument/2006/relationships/image" Target="../media/image12.gif"/><Relationship Id="rId16" Type="http://schemas.openxmlformats.org/officeDocument/2006/relationships/image" Target="../media/image11.gif"/><Relationship Id="rId5" Type="http://schemas.openxmlformats.org/officeDocument/2006/relationships/image" Target="../media/image4.png"/><Relationship Id="rId19" Type="http://schemas.openxmlformats.org/officeDocument/2006/relationships/image" Target="../media/image13.png"/><Relationship Id="rId6" Type="http://schemas.openxmlformats.org/officeDocument/2006/relationships/image" Target="../media/image6.png"/><Relationship Id="rId18" Type="http://schemas.openxmlformats.org/officeDocument/2006/relationships/hyperlink" Target="http://drive.google.com/file/d/1aCX5DqfRX_e8sQ08uYpNWmKjS_gvZ1yF/view" TargetMode="External"/><Relationship Id="rId7" Type="http://schemas.openxmlformats.org/officeDocument/2006/relationships/image" Target="../media/image5.png"/><Relationship Id="rId8" Type="http://schemas.openxmlformats.org/officeDocument/2006/relationships/hyperlink" Target="http://drive.google.com/file/d/1GKWg9shrZJxXxGP290xchYD1_kJRtH3p/vie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20" Type="http://schemas.openxmlformats.org/officeDocument/2006/relationships/hyperlink" Target="http://drive.google.com/file/d/1C-PAFR9iXihUWSRkm5ZjaNeTdy_6MInQ/view" TargetMode="External"/><Relationship Id="rId11" Type="http://schemas.openxmlformats.org/officeDocument/2006/relationships/hyperlink" Target="http://drive.google.com/file/d/1ondkdJ1-80QjG_AMINDft4NJ_DbboBHp/view" TargetMode="External"/><Relationship Id="rId10" Type="http://schemas.openxmlformats.org/officeDocument/2006/relationships/hyperlink" Target="http://drive.google.com/file/d/1y5VFSqwHZlf21Xz6ZBHAD2xDSOHMS0SD/view" TargetMode="External"/><Relationship Id="rId21" Type="http://schemas.openxmlformats.org/officeDocument/2006/relationships/hyperlink" Target="http://drive.google.com/file/d/1nkItWQFWosdsqVGjPQ9eaWhwMHn3c65x/view" TargetMode="External"/><Relationship Id="rId13" Type="http://schemas.openxmlformats.org/officeDocument/2006/relationships/hyperlink" Target="http://drive.google.com/file/d/16vixUUQEYz2xTZu219UhWVYNDouajvcp/view" TargetMode="External"/><Relationship Id="rId12" Type="http://schemas.openxmlformats.org/officeDocument/2006/relationships/hyperlink" Target="http://drive.google.com/file/d/1YdDF2egWk9rNX2tGwDlja-KPGEbN7VwP/view" TargetMode="External"/><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2.gif"/><Relationship Id="rId4" Type="http://schemas.openxmlformats.org/officeDocument/2006/relationships/image" Target="../media/image4.png"/><Relationship Id="rId9" Type="http://schemas.openxmlformats.org/officeDocument/2006/relationships/image" Target="../media/image3.png"/><Relationship Id="rId15" Type="http://schemas.openxmlformats.org/officeDocument/2006/relationships/image" Target="../media/image8.gif"/><Relationship Id="rId14" Type="http://schemas.openxmlformats.org/officeDocument/2006/relationships/image" Target="../media/image9.gif"/><Relationship Id="rId17" Type="http://schemas.openxmlformats.org/officeDocument/2006/relationships/image" Target="../media/image11.gif"/><Relationship Id="rId16" Type="http://schemas.openxmlformats.org/officeDocument/2006/relationships/image" Target="../media/image10.gif"/><Relationship Id="rId5" Type="http://schemas.openxmlformats.org/officeDocument/2006/relationships/image" Target="../media/image6.png"/><Relationship Id="rId19" Type="http://schemas.openxmlformats.org/officeDocument/2006/relationships/image" Target="../media/image13.png"/><Relationship Id="rId6" Type="http://schemas.openxmlformats.org/officeDocument/2006/relationships/image" Target="../media/image15.png"/><Relationship Id="rId18" Type="http://schemas.openxmlformats.org/officeDocument/2006/relationships/hyperlink" Target="http://drive.google.com/file/d/1aCX5DqfRX_e8sQ08uYpNWmKjS_gvZ1yF/view" TargetMode="External"/><Relationship Id="rId7" Type="http://schemas.openxmlformats.org/officeDocument/2006/relationships/image" Target="../media/image5.png"/><Relationship Id="rId8" Type="http://schemas.openxmlformats.org/officeDocument/2006/relationships/hyperlink" Target="http://drive.google.com/file/d/1GKWg9shrZJxXxGP290xchYD1_kJRtH3p/view" TargetMode="External"/></Relationships>
</file>

<file path=ppt/slides/_rels/slide4.xml.rels><?xml version="1.0" encoding="UTF-8" standalone="yes"?><Relationships xmlns="http://schemas.openxmlformats.org/package/2006/relationships"><Relationship Id="rId20" Type="http://schemas.openxmlformats.org/officeDocument/2006/relationships/hyperlink" Target="http://drive.google.com/file/d/1C-PAFR9iXihUWSRkm5ZjaNeTdy_6MInQ/view" TargetMode="External"/><Relationship Id="rId11" Type="http://schemas.openxmlformats.org/officeDocument/2006/relationships/hyperlink" Target="http://drive.google.com/file/d/1ondkdJ1-80QjG_AMINDft4NJ_DbboBHp/view" TargetMode="External"/><Relationship Id="rId10" Type="http://schemas.openxmlformats.org/officeDocument/2006/relationships/hyperlink" Target="http://drive.google.com/file/d/1y5VFSqwHZlf21Xz6ZBHAD2xDSOHMS0SD/view" TargetMode="External"/><Relationship Id="rId21" Type="http://schemas.openxmlformats.org/officeDocument/2006/relationships/hyperlink" Target="http://drive.google.com/file/d/1nkItWQFWosdsqVGjPQ9eaWhwMHn3c65x/view" TargetMode="External"/><Relationship Id="rId13" Type="http://schemas.openxmlformats.org/officeDocument/2006/relationships/hyperlink" Target="http://drive.google.com/file/d/16vixUUQEYz2xTZu219UhWVYNDouajvcp/view" TargetMode="External"/><Relationship Id="rId12" Type="http://schemas.openxmlformats.org/officeDocument/2006/relationships/hyperlink" Target="http://drive.google.com/file/d/1YdDF2egWk9rNX2tGwDlja-KPGEbN7VwP/view" TargetMode="External"/><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8.gif"/><Relationship Id="rId9" Type="http://schemas.openxmlformats.org/officeDocument/2006/relationships/image" Target="../media/image3.png"/><Relationship Id="rId15" Type="http://schemas.openxmlformats.org/officeDocument/2006/relationships/image" Target="../media/image10.gif"/><Relationship Id="rId14" Type="http://schemas.openxmlformats.org/officeDocument/2006/relationships/image" Target="../media/image9.gif"/><Relationship Id="rId17" Type="http://schemas.openxmlformats.org/officeDocument/2006/relationships/image" Target="../media/image12.gif"/><Relationship Id="rId16" Type="http://schemas.openxmlformats.org/officeDocument/2006/relationships/image" Target="../media/image11.gif"/><Relationship Id="rId5" Type="http://schemas.openxmlformats.org/officeDocument/2006/relationships/image" Target="../media/image4.png"/><Relationship Id="rId19" Type="http://schemas.openxmlformats.org/officeDocument/2006/relationships/image" Target="../media/image13.png"/><Relationship Id="rId6" Type="http://schemas.openxmlformats.org/officeDocument/2006/relationships/image" Target="../media/image6.png"/><Relationship Id="rId18" Type="http://schemas.openxmlformats.org/officeDocument/2006/relationships/hyperlink" Target="http://drive.google.com/file/d/1aCX5DqfRX_e8sQ08uYpNWmKjS_gvZ1yF/view" TargetMode="External"/><Relationship Id="rId7" Type="http://schemas.openxmlformats.org/officeDocument/2006/relationships/image" Target="../media/image5.png"/><Relationship Id="rId8" Type="http://schemas.openxmlformats.org/officeDocument/2006/relationships/hyperlink" Target="http://drive.google.com/file/d/1GKWg9shrZJxXxGP290xchYD1_kJRtH3p/view" TargetMode="External"/></Relationships>
</file>

<file path=ppt/slides/_rels/slide5.xml.rels><?xml version="1.0" encoding="UTF-8" standalone="yes"?><Relationships xmlns="http://schemas.openxmlformats.org/package/2006/relationships"><Relationship Id="rId20" Type="http://schemas.openxmlformats.org/officeDocument/2006/relationships/hyperlink" Target="http://drive.google.com/file/d/1C-PAFR9iXihUWSRkm5ZjaNeTdy_6MInQ/view" TargetMode="External"/><Relationship Id="rId11" Type="http://schemas.openxmlformats.org/officeDocument/2006/relationships/hyperlink" Target="http://drive.google.com/file/d/1ondkdJ1-80QjG_AMINDft4NJ_DbboBHp/view" TargetMode="External"/><Relationship Id="rId10" Type="http://schemas.openxmlformats.org/officeDocument/2006/relationships/hyperlink" Target="http://drive.google.com/file/d/1y5VFSqwHZlf21Xz6ZBHAD2xDSOHMS0SD/view" TargetMode="External"/><Relationship Id="rId21" Type="http://schemas.openxmlformats.org/officeDocument/2006/relationships/hyperlink" Target="http://drive.google.com/file/d/1nkItWQFWosdsqVGjPQ9eaWhwMHn3c65x/view" TargetMode="External"/><Relationship Id="rId13" Type="http://schemas.openxmlformats.org/officeDocument/2006/relationships/hyperlink" Target="http://drive.google.com/file/d/16vixUUQEYz2xTZu219UhWVYNDouajvcp/view" TargetMode="External"/><Relationship Id="rId12" Type="http://schemas.openxmlformats.org/officeDocument/2006/relationships/hyperlink" Target="http://drive.google.com/file/d/1YdDF2egWk9rNX2tGwDlja-KPGEbN7VwP/view" TargetMode="External"/><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1.gif"/><Relationship Id="rId9" Type="http://schemas.openxmlformats.org/officeDocument/2006/relationships/image" Target="../media/image3.png"/><Relationship Id="rId15" Type="http://schemas.openxmlformats.org/officeDocument/2006/relationships/image" Target="../media/image8.gif"/><Relationship Id="rId14" Type="http://schemas.openxmlformats.org/officeDocument/2006/relationships/image" Target="../media/image9.gif"/><Relationship Id="rId17" Type="http://schemas.openxmlformats.org/officeDocument/2006/relationships/image" Target="../media/image12.gif"/><Relationship Id="rId16" Type="http://schemas.openxmlformats.org/officeDocument/2006/relationships/image" Target="../media/image10.gif"/><Relationship Id="rId5" Type="http://schemas.openxmlformats.org/officeDocument/2006/relationships/image" Target="../media/image4.png"/><Relationship Id="rId19" Type="http://schemas.openxmlformats.org/officeDocument/2006/relationships/image" Target="../media/image13.png"/><Relationship Id="rId6" Type="http://schemas.openxmlformats.org/officeDocument/2006/relationships/image" Target="../media/image6.png"/><Relationship Id="rId18" Type="http://schemas.openxmlformats.org/officeDocument/2006/relationships/hyperlink" Target="http://drive.google.com/file/d/1aCX5DqfRX_e8sQ08uYpNWmKjS_gvZ1yF/view" TargetMode="External"/><Relationship Id="rId7" Type="http://schemas.openxmlformats.org/officeDocument/2006/relationships/image" Target="../media/image5.png"/><Relationship Id="rId8" Type="http://schemas.openxmlformats.org/officeDocument/2006/relationships/hyperlink" Target="http://drive.google.com/file/d/1GKWg9shrZJxXxGP290xchYD1_kJRtH3p/view" TargetMode="External"/></Relationships>
</file>

<file path=ppt/slides/_rels/slide6.xml.rels><?xml version="1.0" encoding="UTF-8" standalone="yes"?><Relationships xmlns="http://schemas.openxmlformats.org/package/2006/relationships"><Relationship Id="rId20" Type="http://schemas.openxmlformats.org/officeDocument/2006/relationships/hyperlink" Target="http://drive.google.com/file/d/1C-PAFR9iXihUWSRkm5ZjaNeTdy_6MInQ/view" TargetMode="External"/><Relationship Id="rId11" Type="http://schemas.openxmlformats.org/officeDocument/2006/relationships/hyperlink" Target="http://drive.google.com/file/d/1ondkdJ1-80QjG_AMINDft4NJ_DbboBHp/view" TargetMode="External"/><Relationship Id="rId10" Type="http://schemas.openxmlformats.org/officeDocument/2006/relationships/hyperlink" Target="http://drive.google.com/file/d/1y5VFSqwHZlf21Xz6ZBHAD2xDSOHMS0SD/view" TargetMode="External"/><Relationship Id="rId21" Type="http://schemas.openxmlformats.org/officeDocument/2006/relationships/hyperlink" Target="http://drive.google.com/file/d/1nkItWQFWosdsqVGjPQ9eaWhwMHn3c65x/view" TargetMode="External"/><Relationship Id="rId13" Type="http://schemas.openxmlformats.org/officeDocument/2006/relationships/hyperlink" Target="http://drive.google.com/file/d/16vixUUQEYz2xTZu219UhWVYNDouajvcp/view" TargetMode="External"/><Relationship Id="rId12" Type="http://schemas.openxmlformats.org/officeDocument/2006/relationships/hyperlink" Target="http://drive.google.com/file/d/1YdDF2egWk9rNX2tGwDlja-KPGEbN7VwP/view" TargetMode="External"/><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png"/><Relationship Id="rId15" Type="http://schemas.openxmlformats.org/officeDocument/2006/relationships/image" Target="../media/image10.gif"/><Relationship Id="rId14" Type="http://schemas.openxmlformats.org/officeDocument/2006/relationships/image" Target="../media/image8.gif"/><Relationship Id="rId17" Type="http://schemas.openxmlformats.org/officeDocument/2006/relationships/image" Target="../media/image12.gif"/><Relationship Id="rId16" Type="http://schemas.openxmlformats.org/officeDocument/2006/relationships/image" Target="../media/image11.gif"/><Relationship Id="rId5" Type="http://schemas.openxmlformats.org/officeDocument/2006/relationships/image" Target="../media/image9.gif"/><Relationship Id="rId19" Type="http://schemas.openxmlformats.org/officeDocument/2006/relationships/image" Target="../media/image13.png"/><Relationship Id="rId6" Type="http://schemas.openxmlformats.org/officeDocument/2006/relationships/image" Target="../media/image18.png"/><Relationship Id="rId18" Type="http://schemas.openxmlformats.org/officeDocument/2006/relationships/hyperlink" Target="http://drive.google.com/file/d/1aCX5DqfRX_e8sQ08uYpNWmKjS_gvZ1yF/view" TargetMode="External"/><Relationship Id="rId7" Type="http://schemas.openxmlformats.org/officeDocument/2006/relationships/image" Target="../media/image5.png"/><Relationship Id="rId8" Type="http://schemas.openxmlformats.org/officeDocument/2006/relationships/hyperlink" Target="http://drive.google.com/file/d/1GKWg9shrZJxXxGP290xchYD1_kJRtH3p/vie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9.gi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1" Type="http://schemas.openxmlformats.org/officeDocument/2006/relationships/image" Target="../media/image27.gif"/><Relationship Id="rId10" Type="http://schemas.openxmlformats.org/officeDocument/2006/relationships/image" Target="../media/image13.png"/><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hyperlink" Target="http://drive.google.com/file/d/1VRw7e1UQils9iXCQAtsmJAodVWGsZNuO/view" TargetMode="External"/><Relationship Id="rId5" Type="http://schemas.openxmlformats.org/officeDocument/2006/relationships/image" Target="../media/image21.gif"/><Relationship Id="rId6" Type="http://schemas.openxmlformats.org/officeDocument/2006/relationships/image" Target="../media/image24.gif"/><Relationship Id="rId7" Type="http://schemas.openxmlformats.org/officeDocument/2006/relationships/image" Target="../media/image23.gif"/><Relationship Id="rId8" Type="http://schemas.openxmlformats.org/officeDocument/2006/relationships/image" Target="../media/image25.gif"/></Relationships>
</file>

<file path=ppt/slides/_rels/slide9.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drive.google.com/file/d/1EJWyx7KgElyf3H6o8_RLq8SsLWtHtL5m/view" TargetMode="External"/><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gif"/><Relationship Id="rId5" Type="http://schemas.openxmlformats.org/officeDocument/2006/relationships/image" Target="../media/image21.gif"/><Relationship Id="rId6" Type="http://schemas.openxmlformats.org/officeDocument/2006/relationships/image" Target="../media/image27.gif"/><Relationship Id="rId7" Type="http://schemas.openxmlformats.org/officeDocument/2006/relationships/image" Target="../media/image24.gif"/><Relationship Id="rId8"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7"/>
          <p:cNvPicPr preferRelativeResize="0"/>
          <p:nvPr/>
        </p:nvPicPr>
        <p:blipFill rotWithShape="1">
          <a:blip r:embed="rId3">
            <a:alphaModFix/>
          </a:blip>
          <a:srcRect b="75003" l="3535" r="4145" t="0"/>
          <a:stretch/>
        </p:blipFill>
        <p:spPr>
          <a:xfrm>
            <a:off x="1377000" y="3805225"/>
            <a:ext cx="6390000" cy="1338275"/>
          </a:xfrm>
          <a:prstGeom prst="rect">
            <a:avLst/>
          </a:prstGeom>
          <a:noFill/>
          <a:ln>
            <a:noFill/>
          </a:ln>
        </p:spPr>
      </p:pic>
      <p:sp>
        <p:nvSpPr>
          <p:cNvPr id="111" name="Google Shape;111;p27"/>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112" name="Google Shape;112;p27"/>
          <p:cNvPicPr preferRelativeResize="0"/>
          <p:nvPr/>
        </p:nvPicPr>
        <p:blipFill>
          <a:blip r:embed="rId4">
            <a:alphaModFix/>
          </a:blip>
          <a:stretch>
            <a:fillRect/>
          </a:stretch>
        </p:blipFill>
        <p:spPr>
          <a:xfrm>
            <a:off x="2564377" y="-3"/>
            <a:ext cx="4015250" cy="4015275"/>
          </a:xfrm>
          <a:prstGeom prst="rect">
            <a:avLst/>
          </a:prstGeom>
          <a:noFill/>
          <a:ln>
            <a:noFill/>
          </a:ln>
        </p:spPr>
      </p:pic>
      <p:pic>
        <p:nvPicPr>
          <p:cNvPr id="113" name="Google Shape;113;p27"/>
          <p:cNvPicPr preferRelativeResize="0"/>
          <p:nvPr/>
        </p:nvPicPr>
        <p:blipFill>
          <a:blip r:embed="rId5">
            <a:alphaModFix/>
          </a:blip>
          <a:stretch>
            <a:fillRect/>
          </a:stretch>
        </p:blipFill>
        <p:spPr>
          <a:xfrm>
            <a:off x="1033299" y="14351"/>
            <a:ext cx="1739826" cy="1016376"/>
          </a:xfrm>
          <a:prstGeom prst="rect">
            <a:avLst/>
          </a:prstGeom>
          <a:noFill/>
          <a:ln>
            <a:noFill/>
          </a:ln>
        </p:spPr>
      </p:pic>
      <p:pic>
        <p:nvPicPr>
          <p:cNvPr id="114" name="Google Shape;114;p27"/>
          <p:cNvPicPr preferRelativeResize="0"/>
          <p:nvPr/>
        </p:nvPicPr>
        <p:blipFill>
          <a:blip r:embed="rId6">
            <a:alphaModFix/>
          </a:blip>
          <a:stretch>
            <a:fillRect/>
          </a:stretch>
        </p:blipFill>
        <p:spPr>
          <a:xfrm>
            <a:off x="8058825" y="14350"/>
            <a:ext cx="861900" cy="847538"/>
          </a:xfrm>
          <a:prstGeom prst="rect">
            <a:avLst/>
          </a:prstGeom>
          <a:noFill/>
          <a:ln>
            <a:noFill/>
          </a:ln>
        </p:spPr>
      </p:pic>
      <p:pic>
        <p:nvPicPr>
          <p:cNvPr id="115" name="Google Shape;115;p27" title="Announcement sound effect.mp3">
            <a:hlinkClick r:id="rId7"/>
          </p:cNvPr>
          <p:cNvPicPr preferRelativeResize="0"/>
          <p:nvPr/>
        </p:nvPicPr>
        <p:blipFill>
          <a:blip r:embed="rId8">
            <a:alphaModFix/>
          </a:blip>
          <a:stretch>
            <a:fillRect/>
          </a:stretch>
        </p:blipFill>
        <p:spPr>
          <a:xfrm>
            <a:off x="8845925" y="4402011"/>
            <a:ext cx="301700" cy="301700"/>
          </a:xfrm>
          <a:prstGeom prst="rect">
            <a:avLst/>
          </a:prstGeom>
          <a:noFill/>
          <a:ln>
            <a:noFill/>
          </a:ln>
        </p:spPr>
      </p:pic>
      <p:pic>
        <p:nvPicPr>
          <p:cNvPr id="116" name="Google Shape;116;p27" title="Ready Go Effects..mp3">
            <a:hlinkClick r:id="rId9"/>
          </p:cNvPr>
          <p:cNvPicPr preferRelativeResize="0"/>
          <p:nvPr/>
        </p:nvPicPr>
        <p:blipFill>
          <a:blip r:embed="rId8">
            <a:alphaModFix/>
          </a:blip>
          <a:stretch>
            <a:fillRect/>
          </a:stretch>
        </p:blipFill>
        <p:spPr>
          <a:xfrm>
            <a:off x="8845925" y="3289636"/>
            <a:ext cx="301700" cy="301700"/>
          </a:xfrm>
          <a:prstGeom prst="rect">
            <a:avLst/>
          </a:prstGeom>
          <a:noFill/>
          <a:ln>
            <a:noFill/>
          </a:ln>
        </p:spPr>
      </p:pic>
      <p:pic>
        <p:nvPicPr>
          <p:cNvPr id="117" name="Google Shape;117;p27" title="BELIEVE IN YOURSELF _ attitude sound effect no copyright.mp3">
            <a:hlinkClick r:id="rId10"/>
          </p:cNvPr>
          <p:cNvPicPr preferRelativeResize="0"/>
          <p:nvPr/>
        </p:nvPicPr>
        <p:blipFill>
          <a:blip r:embed="rId8">
            <a:alphaModFix/>
          </a:blip>
          <a:stretch>
            <a:fillRect/>
          </a:stretch>
        </p:blipFill>
        <p:spPr>
          <a:xfrm>
            <a:off x="8845925" y="4780925"/>
            <a:ext cx="301700" cy="301700"/>
          </a:xfrm>
          <a:prstGeom prst="rect">
            <a:avLst/>
          </a:prstGeom>
          <a:noFill/>
          <a:ln>
            <a:noFill/>
          </a:ln>
        </p:spPr>
      </p:pic>
      <p:pic>
        <p:nvPicPr>
          <p:cNvPr id="118" name="Google Shape;118;p27" title="Run! - Sound Effect [Perfect Cut].mp3">
            <a:hlinkClick r:id="rId11"/>
          </p:cNvPr>
          <p:cNvPicPr preferRelativeResize="0"/>
          <p:nvPr/>
        </p:nvPicPr>
        <p:blipFill>
          <a:blip r:embed="rId8">
            <a:alphaModFix/>
          </a:blip>
          <a:stretch>
            <a:fillRect/>
          </a:stretch>
        </p:blipFill>
        <p:spPr>
          <a:xfrm>
            <a:off x="8845925" y="4023075"/>
            <a:ext cx="301700" cy="301700"/>
          </a:xfrm>
          <a:prstGeom prst="rect">
            <a:avLst/>
          </a:prstGeom>
          <a:noFill/>
          <a:ln>
            <a:noFill/>
          </a:ln>
        </p:spPr>
      </p:pic>
      <p:pic>
        <p:nvPicPr>
          <p:cNvPr id="119" name="Google Shape;119;p27" title="Error Call To Attention  sound effect.mp3">
            <a:hlinkClick r:id="rId12"/>
          </p:cNvPr>
          <p:cNvPicPr preferRelativeResize="0"/>
          <p:nvPr/>
        </p:nvPicPr>
        <p:blipFill>
          <a:blip r:embed="rId8">
            <a:alphaModFix/>
          </a:blip>
          <a:stretch>
            <a:fillRect/>
          </a:stretch>
        </p:blipFill>
        <p:spPr>
          <a:xfrm>
            <a:off x="8845925" y="3656348"/>
            <a:ext cx="301700" cy="301700"/>
          </a:xfrm>
          <a:prstGeom prst="rect">
            <a:avLst/>
          </a:prstGeom>
          <a:noFill/>
          <a:ln>
            <a:noFill/>
          </a:ln>
        </p:spPr>
      </p:pic>
      <p:pic>
        <p:nvPicPr>
          <p:cNvPr id="120" name="Google Shape;120;p27"/>
          <p:cNvPicPr preferRelativeResize="0"/>
          <p:nvPr/>
        </p:nvPicPr>
        <p:blipFill>
          <a:blip r:embed="rId13">
            <a:alphaModFix/>
          </a:blip>
          <a:stretch>
            <a:fillRect/>
          </a:stretch>
        </p:blipFill>
        <p:spPr>
          <a:xfrm>
            <a:off x="8450374" y="4747175"/>
            <a:ext cx="369200" cy="369200"/>
          </a:xfrm>
          <a:prstGeom prst="rect">
            <a:avLst/>
          </a:prstGeom>
          <a:noFill/>
          <a:ln>
            <a:noFill/>
          </a:ln>
        </p:spPr>
      </p:pic>
      <p:pic>
        <p:nvPicPr>
          <p:cNvPr id="121" name="Google Shape;121;p27"/>
          <p:cNvPicPr preferRelativeResize="0"/>
          <p:nvPr/>
        </p:nvPicPr>
        <p:blipFill>
          <a:blip r:embed="rId14">
            <a:alphaModFix/>
          </a:blip>
          <a:stretch>
            <a:fillRect/>
          </a:stretch>
        </p:blipFill>
        <p:spPr>
          <a:xfrm>
            <a:off x="8484125" y="4023075"/>
            <a:ext cx="301700" cy="301700"/>
          </a:xfrm>
          <a:prstGeom prst="rect">
            <a:avLst/>
          </a:prstGeom>
          <a:noFill/>
          <a:ln>
            <a:noFill/>
          </a:ln>
        </p:spPr>
      </p:pic>
      <p:pic>
        <p:nvPicPr>
          <p:cNvPr id="122" name="Google Shape;122;p27"/>
          <p:cNvPicPr preferRelativeResize="0"/>
          <p:nvPr/>
        </p:nvPicPr>
        <p:blipFill>
          <a:blip r:embed="rId15">
            <a:alphaModFix/>
          </a:blip>
          <a:stretch>
            <a:fillRect/>
          </a:stretch>
        </p:blipFill>
        <p:spPr>
          <a:xfrm>
            <a:off x="8484124" y="3298974"/>
            <a:ext cx="301700" cy="301700"/>
          </a:xfrm>
          <a:prstGeom prst="rect">
            <a:avLst/>
          </a:prstGeom>
          <a:noFill/>
          <a:ln>
            <a:noFill/>
          </a:ln>
        </p:spPr>
      </p:pic>
      <p:pic>
        <p:nvPicPr>
          <p:cNvPr id="123" name="Google Shape;123;p27"/>
          <p:cNvPicPr preferRelativeResize="0"/>
          <p:nvPr/>
        </p:nvPicPr>
        <p:blipFill>
          <a:blip r:embed="rId16">
            <a:alphaModFix/>
          </a:blip>
          <a:stretch>
            <a:fillRect/>
          </a:stretch>
        </p:blipFill>
        <p:spPr>
          <a:xfrm>
            <a:off x="8484125" y="4385114"/>
            <a:ext cx="301700" cy="301700"/>
          </a:xfrm>
          <a:prstGeom prst="rect">
            <a:avLst/>
          </a:prstGeom>
          <a:noFill/>
          <a:ln>
            <a:noFill/>
          </a:ln>
        </p:spPr>
      </p:pic>
      <p:pic>
        <p:nvPicPr>
          <p:cNvPr id="124" name="Google Shape;124;p27"/>
          <p:cNvPicPr preferRelativeResize="0"/>
          <p:nvPr/>
        </p:nvPicPr>
        <p:blipFill>
          <a:blip r:embed="rId17">
            <a:alphaModFix/>
          </a:blip>
          <a:stretch>
            <a:fillRect/>
          </a:stretch>
        </p:blipFill>
        <p:spPr>
          <a:xfrm>
            <a:off x="8484123" y="3661015"/>
            <a:ext cx="301700" cy="301700"/>
          </a:xfrm>
          <a:prstGeom prst="rect">
            <a:avLst/>
          </a:prstGeom>
          <a:noFill/>
          <a:ln>
            <a:noFill/>
          </a:ln>
        </p:spPr>
      </p:pic>
      <p:pic>
        <p:nvPicPr>
          <p:cNvPr id="125" name="Google Shape;125;p27" title="WOW _ Crowd reaction (wow) - sound Effect.mp3">
            <a:hlinkClick r:id="rId18"/>
          </p:cNvPr>
          <p:cNvPicPr preferRelativeResize="0"/>
          <p:nvPr/>
        </p:nvPicPr>
        <p:blipFill>
          <a:blip r:embed="rId19">
            <a:alphaModFix/>
          </a:blip>
          <a:stretch>
            <a:fillRect/>
          </a:stretch>
        </p:blipFill>
        <p:spPr>
          <a:xfrm>
            <a:off x="2" y="0"/>
            <a:ext cx="457200" cy="457200"/>
          </a:xfrm>
          <a:prstGeom prst="rect">
            <a:avLst/>
          </a:prstGeom>
          <a:noFill/>
          <a:ln>
            <a:noFill/>
          </a:ln>
        </p:spPr>
      </p:pic>
      <p:pic>
        <p:nvPicPr>
          <p:cNvPr id="126" name="Google Shape;126;p27" title="Laughing Choir Sound Effects  No copyrightshort.mp3">
            <a:hlinkClick r:id="rId20"/>
          </p:cNvPr>
          <p:cNvPicPr preferRelativeResize="0"/>
          <p:nvPr/>
        </p:nvPicPr>
        <p:blipFill>
          <a:blip r:embed="rId19">
            <a:alphaModFix/>
          </a:blip>
          <a:stretch>
            <a:fillRect/>
          </a:stretch>
        </p:blipFill>
        <p:spPr>
          <a:xfrm>
            <a:off x="2" y="457200"/>
            <a:ext cx="457200" cy="457200"/>
          </a:xfrm>
          <a:prstGeom prst="rect">
            <a:avLst/>
          </a:prstGeom>
          <a:noFill/>
          <a:ln>
            <a:noFill/>
          </a:ln>
        </p:spPr>
      </p:pic>
      <p:pic>
        <p:nvPicPr>
          <p:cNvPr id="127" name="Google Shape;127;p27" title="Applause  Sound Effect.mp3">
            <a:hlinkClick r:id="rId21"/>
          </p:cNvPr>
          <p:cNvPicPr preferRelativeResize="0"/>
          <p:nvPr/>
        </p:nvPicPr>
        <p:blipFill>
          <a:blip r:embed="rId19">
            <a:alphaModFix/>
          </a:blip>
          <a:stretch>
            <a:fillRect/>
          </a:stretch>
        </p:blipFill>
        <p:spPr>
          <a:xfrm>
            <a:off x="2" y="914400"/>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6"/>
          <p:cNvSpPr txBox="1"/>
          <p:nvPr/>
        </p:nvSpPr>
        <p:spPr>
          <a:xfrm>
            <a:off x="824575" y="2895400"/>
            <a:ext cx="39348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0">
                <a:solidFill>
                  <a:srgbClr val="3C78D8"/>
                </a:solidFill>
                <a:latin typeface="Impact"/>
                <a:ea typeface="Impact"/>
                <a:cs typeface="Impact"/>
                <a:sym typeface="Impact"/>
              </a:rPr>
              <a:t>10.00</a:t>
            </a:r>
            <a:endParaRPr sz="13000">
              <a:solidFill>
                <a:srgbClr val="3C78D8"/>
              </a:solidFill>
              <a:latin typeface="Impact"/>
              <a:ea typeface="Impact"/>
              <a:cs typeface="Impact"/>
              <a:sym typeface="Impact"/>
            </a:endParaRPr>
          </a:p>
        </p:txBody>
      </p:sp>
      <p:sp>
        <p:nvSpPr>
          <p:cNvPr id="307" name="Google Shape;307;p36"/>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sp>
        <p:nvSpPr>
          <p:cNvPr id="308" name="Google Shape;308;p36"/>
          <p:cNvSpPr txBox="1"/>
          <p:nvPr/>
        </p:nvSpPr>
        <p:spPr>
          <a:xfrm>
            <a:off x="5191850" y="1672050"/>
            <a:ext cx="7376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0">
                <a:solidFill>
                  <a:srgbClr val="3C78D8"/>
                </a:solidFill>
                <a:latin typeface="Barriecito"/>
                <a:ea typeface="Barriecito"/>
                <a:cs typeface="Barriecito"/>
                <a:sym typeface="Barriecito"/>
              </a:rPr>
              <a:t>&lt;&lt;00:17-&gt;&gt;</a:t>
            </a:r>
            <a:endParaRPr b="1" sz="12000">
              <a:solidFill>
                <a:srgbClr val="3C78D8"/>
              </a:solidFill>
              <a:latin typeface="Barriecito"/>
              <a:ea typeface="Barriecito"/>
              <a:cs typeface="Barriecito"/>
              <a:sym typeface="Barriecito"/>
            </a:endParaRPr>
          </a:p>
        </p:txBody>
      </p:sp>
      <p:pic>
        <p:nvPicPr>
          <p:cNvPr id="309" name="Google Shape;309;p36"/>
          <p:cNvPicPr preferRelativeResize="0"/>
          <p:nvPr/>
        </p:nvPicPr>
        <p:blipFill>
          <a:blip r:embed="rId3">
            <a:alphaModFix/>
          </a:blip>
          <a:stretch>
            <a:fillRect/>
          </a:stretch>
        </p:blipFill>
        <p:spPr>
          <a:xfrm>
            <a:off x="5286522" y="685029"/>
            <a:ext cx="1337450" cy="1472350"/>
          </a:xfrm>
          <a:prstGeom prst="rect">
            <a:avLst/>
          </a:prstGeom>
          <a:noFill/>
          <a:ln>
            <a:noFill/>
          </a:ln>
        </p:spPr>
      </p:pic>
      <p:pic>
        <p:nvPicPr>
          <p:cNvPr id="310" name="Google Shape;310;p36"/>
          <p:cNvPicPr preferRelativeResize="0"/>
          <p:nvPr/>
        </p:nvPicPr>
        <p:blipFill rotWithShape="1">
          <a:blip r:embed="rId4">
            <a:alphaModFix/>
          </a:blip>
          <a:srcRect b="21635" l="6489" r="6402" t="9131"/>
          <a:stretch/>
        </p:blipFill>
        <p:spPr>
          <a:xfrm>
            <a:off x="1333925" y="1723788"/>
            <a:ext cx="2615075" cy="1203764"/>
          </a:xfrm>
          <a:prstGeom prst="rect">
            <a:avLst/>
          </a:prstGeom>
          <a:noFill/>
          <a:ln>
            <a:noFill/>
          </a:ln>
        </p:spPr>
      </p:pic>
      <p:pic>
        <p:nvPicPr>
          <p:cNvPr id="311" name="Google Shape;311;p36" title="A Choir of Angels (Music Slowed 800%).mp3">
            <a:hlinkClick r:id="rId5"/>
          </p:cNvPr>
          <p:cNvPicPr preferRelativeResize="0"/>
          <p:nvPr/>
        </p:nvPicPr>
        <p:blipFill>
          <a:blip r:embed="rId6">
            <a:alphaModFix/>
          </a:blip>
          <a:stretch>
            <a:fillRect/>
          </a:stretch>
        </p:blipFill>
        <p:spPr>
          <a:xfrm>
            <a:off x="8484863" y="1523125"/>
            <a:ext cx="457200" cy="45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7"/>
          <p:cNvSpPr txBox="1"/>
          <p:nvPr/>
        </p:nvSpPr>
        <p:spPr>
          <a:xfrm>
            <a:off x="1067125" y="3550275"/>
            <a:ext cx="3934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600">
                <a:latin typeface="Impact"/>
                <a:ea typeface="Impact"/>
                <a:cs typeface="Impact"/>
                <a:sym typeface="Impact"/>
              </a:rPr>
              <a:t>10.00</a:t>
            </a:r>
            <a:endParaRPr sz="9600">
              <a:latin typeface="Impact"/>
              <a:ea typeface="Impact"/>
              <a:cs typeface="Impact"/>
              <a:sym typeface="Impact"/>
            </a:endParaRPr>
          </a:p>
        </p:txBody>
      </p:sp>
      <p:sp>
        <p:nvSpPr>
          <p:cNvPr id="317" name="Google Shape;317;p37"/>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sp>
        <p:nvSpPr>
          <p:cNvPr id="318" name="Google Shape;318;p37"/>
          <p:cNvSpPr txBox="1"/>
          <p:nvPr/>
        </p:nvSpPr>
        <p:spPr>
          <a:xfrm>
            <a:off x="4643350" y="1723800"/>
            <a:ext cx="7687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0">
                <a:solidFill>
                  <a:srgbClr val="3C78D8"/>
                </a:solidFill>
                <a:latin typeface="Barriecito"/>
                <a:ea typeface="Barriecito"/>
                <a:cs typeface="Barriecito"/>
                <a:sym typeface="Barriecito"/>
              </a:rPr>
              <a:t>&lt;&lt;00:11-&gt;&gt;</a:t>
            </a:r>
            <a:endParaRPr b="1" sz="12000">
              <a:solidFill>
                <a:srgbClr val="3C78D8"/>
              </a:solidFill>
              <a:latin typeface="Barriecito"/>
              <a:ea typeface="Barriecito"/>
              <a:cs typeface="Barriecito"/>
              <a:sym typeface="Barriecito"/>
            </a:endParaRPr>
          </a:p>
        </p:txBody>
      </p:sp>
      <p:pic>
        <p:nvPicPr>
          <p:cNvPr id="319" name="Google Shape;319;p37"/>
          <p:cNvPicPr preferRelativeResize="0"/>
          <p:nvPr/>
        </p:nvPicPr>
        <p:blipFill>
          <a:blip r:embed="rId3">
            <a:alphaModFix/>
          </a:blip>
          <a:stretch>
            <a:fillRect/>
          </a:stretch>
        </p:blipFill>
        <p:spPr>
          <a:xfrm>
            <a:off x="5345903" y="1399096"/>
            <a:ext cx="667200" cy="734500"/>
          </a:xfrm>
          <a:prstGeom prst="rect">
            <a:avLst/>
          </a:prstGeom>
          <a:noFill/>
          <a:ln>
            <a:noFill/>
          </a:ln>
        </p:spPr>
      </p:pic>
      <p:pic>
        <p:nvPicPr>
          <p:cNvPr id="320" name="Google Shape;320;p37"/>
          <p:cNvPicPr preferRelativeResize="0"/>
          <p:nvPr/>
        </p:nvPicPr>
        <p:blipFill rotWithShape="1">
          <a:blip r:embed="rId4">
            <a:alphaModFix/>
          </a:blip>
          <a:srcRect b="13479" l="0" r="0" t="23910"/>
          <a:stretch/>
        </p:blipFill>
        <p:spPr>
          <a:xfrm>
            <a:off x="0" y="738250"/>
            <a:ext cx="4643351" cy="2907070"/>
          </a:xfrm>
          <a:prstGeom prst="rect">
            <a:avLst/>
          </a:prstGeom>
          <a:noFill/>
          <a:ln>
            <a:noFill/>
          </a:ln>
        </p:spPr>
      </p:pic>
      <p:pic>
        <p:nvPicPr>
          <p:cNvPr id="321" name="Google Shape;321;p37" title="Cinematic Sound FX - Thunder.mp3">
            <a:hlinkClick r:id="rId5"/>
          </p:cNvPr>
          <p:cNvPicPr preferRelativeResize="0"/>
          <p:nvPr/>
        </p:nvPicPr>
        <p:blipFill>
          <a:blip r:embed="rId6">
            <a:alphaModFix/>
          </a:blip>
          <a:stretch>
            <a:fillRect/>
          </a:stretch>
        </p:blipFill>
        <p:spPr>
          <a:xfrm>
            <a:off x="8710550" y="4710050"/>
            <a:ext cx="433450" cy="43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25" name="Shape 325"/>
        <p:cNvGrpSpPr/>
        <p:nvPr/>
      </p:nvGrpSpPr>
      <p:grpSpPr>
        <a:xfrm>
          <a:off x="0" y="0"/>
          <a:ext cx="0" cy="0"/>
          <a:chOff x="0" y="0"/>
          <a:chExt cx="0" cy="0"/>
        </a:xfrm>
      </p:grpSpPr>
      <p:sp>
        <p:nvSpPr>
          <p:cNvPr id="326" name="Google Shape;326;p38"/>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327" name="Google Shape;327;p38"/>
          <p:cNvPicPr preferRelativeResize="0"/>
          <p:nvPr/>
        </p:nvPicPr>
        <p:blipFill>
          <a:blip r:embed="rId3">
            <a:alphaModFix/>
          </a:blip>
          <a:stretch>
            <a:fillRect/>
          </a:stretch>
        </p:blipFill>
        <p:spPr>
          <a:xfrm>
            <a:off x="1651875" y="3963600"/>
            <a:ext cx="956700" cy="1108675"/>
          </a:xfrm>
          <a:prstGeom prst="rect">
            <a:avLst/>
          </a:prstGeom>
          <a:noFill/>
          <a:ln cap="flat" cmpd="sng" w="9525">
            <a:solidFill>
              <a:schemeClr val="dk2"/>
            </a:solidFill>
            <a:prstDash val="dash"/>
            <a:round/>
            <a:headEnd len="sm" w="sm" type="none"/>
            <a:tailEnd len="sm" w="sm" type="none"/>
          </a:ln>
        </p:spPr>
      </p:pic>
      <p:pic>
        <p:nvPicPr>
          <p:cNvPr id="328" name="Google Shape;328;p38"/>
          <p:cNvPicPr preferRelativeResize="0"/>
          <p:nvPr/>
        </p:nvPicPr>
        <p:blipFill>
          <a:blip r:embed="rId4">
            <a:alphaModFix/>
          </a:blip>
          <a:stretch>
            <a:fillRect/>
          </a:stretch>
        </p:blipFill>
        <p:spPr>
          <a:xfrm>
            <a:off x="2992075" y="3963600"/>
            <a:ext cx="1196424" cy="1108675"/>
          </a:xfrm>
          <a:prstGeom prst="rect">
            <a:avLst/>
          </a:prstGeom>
          <a:noFill/>
          <a:ln cap="flat" cmpd="sng" w="9525">
            <a:solidFill>
              <a:schemeClr val="dk2"/>
            </a:solidFill>
            <a:prstDash val="dash"/>
            <a:round/>
            <a:headEnd len="sm" w="sm" type="none"/>
            <a:tailEnd len="sm" w="sm" type="none"/>
          </a:ln>
        </p:spPr>
      </p:pic>
      <p:pic>
        <p:nvPicPr>
          <p:cNvPr id="329" name="Google Shape;329;p38"/>
          <p:cNvPicPr preferRelativeResize="0"/>
          <p:nvPr/>
        </p:nvPicPr>
        <p:blipFill>
          <a:blip r:embed="rId5">
            <a:alphaModFix/>
          </a:blip>
          <a:stretch>
            <a:fillRect/>
          </a:stretch>
        </p:blipFill>
        <p:spPr>
          <a:xfrm>
            <a:off x="4572000" y="3963600"/>
            <a:ext cx="1114794" cy="1108674"/>
          </a:xfrm>
          <a:prstGeom prst="rect">
            <a:avLst/>
          </a:prstGeom>
          <a:noFill/>
          <a:ln cap="flat" cmpd="sng" w="9525">
            <a:solidFill>
              <a:schemeClr val="dk2"/>
            </a:solidFill>
            <a:prstDash val="dash"/>
            <a:round/>
            <a:headEnd len="sm" w="sm" type="none"/>
            <a:tailEnd len="sm" w="sm" type="none"/>
          </a:ln>
        </p:spPr>
      </p:pic>
      <p:pic>
        <p:nvPicPr>
          <p:cNvPr id="330" name="Google Shape;330;p38"/>
          <p:cNvPicPr preferRelativeResize="0"/>
          <p:nvPr/>
        </p:nvPicPr>
        <p:blipFill>
          <a:blip r:embed="rId6">
            <a:alphaModFix/>
          </a:blip>
          <a:stretch>
            <a:fillRect/>
          </a:stretch>
        </p:blipFill>
        <p:spPr>
          <a:xfrm>
            <a:off x="6127100" y="3960088"/>
            <a:ext cx="1254626" cy="1115709"/>
          </a:xfrm>
          <a:prstGeom prst="rect">
            <a:avLst/>
          </a:prstGeom>
          <a:noFill/>
          <a:ln cap="flat" cmpd="sng" w="9525">
            <a:solidFill>
              <a:schemeClr val="dk2"/>
            </a:solidFill>
            <a:prstDash val="dash"/>
            <a:round/>
            <a:headEnd len="sm" w="sm" type="none"/>
            <a:tailEnd len="sm" w="sm" type="none"/>
          </a:ln>
        </p:spPr>
      </p:pic>
      <p:pic>
        <p:nvPicPr>
          <p:cNvPr id="331" name="Google Shape;331;p38"/>
          <p:cNvPicPr preferRelativeResize="0"/>
          <p:nvPr/>
        </p:nvPicPr>
        <p:blipFill rotWithShape="1">
          <a:blip r:embed="rId7">
            <a:alphaModFix/>
          </a:blip>
          <a:srcRect b="19466" l="0" r="0" t="17739"/>
          <a:stretch/>
        </p:blipFill>
        <p:spPr>
          <a:xfrm>
            <a:off x="7822025" y="3960100"/>
            <a:ext cx="1003232" cy="1115700"/>
          </a:xfrm>
          <a:prstGeom prst="rect">
            <a:avLst/>
          </a:prstGeom>
          <a:noFill/>
          <a:ln cap="flat" cmpd="sng" w="9525">
            <a:solidFill>
              <a:schemeClr val="dk2"/>
            </a:solidFill>
            <a:prstDash val="dash"/>
            <a:round/>
            <a:headEnd len="sm" w="sm" type="none"/>
            <a:tailEnd len="sm" w="sm" type="none"/>
          </a:ln>
        </p:spPr>
      </p:pic>
      <p:cxnSp>
        <p:nvCxnSpPr>
          <p:cNvPr id="332" name="Google Shape;332;p38"/>
          <p:cNvCxnSpPr/>
          <p:nvPr/>
        </p:nvCxnSpPr>
        <p:spPr>
          <a:xfrm>
            <a:off x="44250" y="3867100"/>
            <a:ext cx="9055500" cy="0"/>
          </a:xfrm>
          <a:prstGeom prst="straightConnector1">
            <a:avLst/>
          </a:prstGeom>
          <a:noFill/>
          <a:ln cap="flat" cmpd="sng" w="9525">
            <a:solidFill>
              <a:schemeClr val="dk2"/>
            </a:solidFill>
            <a:prstDash val="solid"/>
            <a:round/>
            <a:headEnd len="med" w="med" type="none"/>
            <a:tailEnd len="med" w="med" type="none"/>
          </a:ln>
        </p:spPr>
      </p:cxnSp>
      <p:pic>
        <p:nvPicPr>
          <p:cNvPr id="333" name="Google Shape;333;p38"/>
          <p:cNvPicPr preferRelativeResize="0"/>
          <p:nvPr/>
        </p:nvPicPr>
        <p:blipFill>
          <a:blip r:embed="rId8">
            <a:alphaModFix/>
          </a:blip>
          <a:stretch>
            <a:fillRect/>
          </a:stretch>
        </p:blipFill>
        <p:spPr>
          <a:xfrm>
            <a:off x="762050" y="-1159600"/>
            <a:ext cx="1114800" cy="1114800"/>
          </a:xfrm>
          <a:prstGeom prst="rect">
            <a:avLst/>
          </a:prstGeom>
          <a:noFill/>
          <a:ln>
            <a:noFill/>
          </a:ln>
        </p:spPr>
      </p:pic>
      <p:sp>
        <p:nvSpPr>
          <p:cNvPr id="334" name="Google Shape;334;p38"/>
          <p:cNvSpPr txBox="1"/>
          <p:nvPr/>
        </p:nvSpPr>
        <p:spPr>
          <a:xfrm>
            <a:off x="121450" y="3252988"/>
            <a:ext cx="1961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FF0000"/>
                </a:solidFill>
                <a:latin typeface="Cherry Cream Soda"/>
                <a:ea typeface="Cherry Cream Soda"/>
                <a:cs typeface="Cherry Cream Soda"/>
                <a:sym typeface="Cherry Cream Soda"/>
              </a:rPr>
              <a:t>&lt;&lt;01:10-&gt;&gt;</a:t>
            </a:r>
            <a:endParaRPr b="1" sz="2100">
              <a:solidFill>
                <a:srgbClr val="FF0000"/>
              </a:solidFill>
              <a:latin typeface="Cherry Cream Soda"/>
              <a:ea typeface="Cherry Cream Soda"/>
              <a:cs typeface="Cherry Cream Soda"/>
              <a:sym typeface="Cherry Cream Soda"/>
            </a:endParaRPr>
          </a:p>
        </p:txBody>
      </p:sp>
      <p:pic>
        <p:nvPicPr>
          <p:cNvPr id="335" name="Google Shape;335;p38"/>
          <p:cNvPicPr preferRelativeResize="0"/>
          <p:nvPr/>
        </p:nvPicPr>
        <p:blipFill>
          <a:blip r:embed="rId9">
            <a:alphaModFix/>
          </a:blip>
          <a:stretch>
            <a:fillRect/>
          </a:stretch>
        </p:blipFill>
        <p:spPr>
          <a:xfrm>
            <a:off x="367749" y="4019502"/>
            <a:ext cx="956700" cy="1053202"/>
          </a:xfrm>
          <a:prstGeom prst="rect">
            <a:avLst/>
          </a:prstGeom>
          <a:noFill/>
          <a:ln>
            <a:noFill/>
          </a:ln>
        </p:spPr>
      </p:pic>
      <p:pic>
        <p:nvPicPr>
          <p:cNvPr id="336" name="Google Shape;336;p38"/>
          <p:cNvPicPr preferRelativeResize="0"/>
          <p:nvPr/>
        </p:nvPicPr>
        <p:blipFill>
          <a:blip r:embed="rId10">
            <a:alphaModFix/>
          </a:blip>
          <a:stretch>
            <a:fillRect/>
          </a:stretch>
        </p:blipFill>
        <p:spPr>
          <a:xfrm>
            <a:off x="-2659125" y="-949137"/>
            <a:ext cx="2944700" cy="3079326"/>
          </a:xfrm>
          <a:prstGeom prst="rect">
            <a:avLst/>
          </a:prstGeom>
          <a:noFill/>
          <a:ln>
            <a:noFill/>
          </a:ln>
        </p:spPr>
      </p:pic>
      <p:pic>
        <p:nvPicPr>
          <p:cNvPr id="337" name="Google Shape;337;p38" title="Sound Effect - 'Rain &amp; Thunder'.mp3">
            <a:hlinkClick r:id="rId11"/>
          </p:cNvPr>
          <p:cNvPicPr preferRelativeResize="0"/>
          <p:nvPr/>
        </p:nvPicPr>
        <p:blipFill>
          <a:blip r:embed="rId12">
            <a:alphaModFix/>
          </a:blip>
          <a:stretch>
            <a:fillRect/>
          </a:stretch>
        </p:blipFill>
        <p:spPr>
          <a:xfrm>
            <a:off x="8413575" y="1454625"/>
            <a:ext cx="457200" cy="457200"/>
          </a:xfrm>
          <a:prstGeom prst="rect">
            <a:avLst/>
          </a:prstGeom>
          <a:noFill/>
          <a:ln>
            <a:noFill/>
          </a:ln>
        </p:spPr>
      </p:pic>
      <p:pic>
        <p:nvPicPr>
          <p:cNvPr id="338" name="Google Shape;338;p38"/>
          <p:cNvPicPr preferRelativeResize="0"/>
          <p:nvPr/>
        </p:nvPicPr>
        <p:blipFill>
          <a:blip r:embed="rId13">
            <a:alphaModFix/>
          </a:blip>
          <a:stretch>
            <a:fillRect/>
          </a:stretch>
        </p:blipFill>
        <p:spPr>
          <a:xfrm>
            <a:off x="-1732575" y="2038313"/>
            <a:ext cx="1422875" cy="1428824"/>
          </a:xfrm>
          <a:prstGeom prst="rect">
            <a:avLst/>
          </a:prstGeom>
          <a:noFill/>
          <a:ln>
            <a:noFill/>
          </a:ln>
        </p:spPr>
      </p:pic>
      <p:pic>
        <p:nvPicPr>
          <p:cNvPr id="339" name="Google Shape;339;p38"/>
          <p:cNvPicPr preferRelativeResize="0"/>
          <p:nvPr/>
        </p:nvPicPr>
        <p:blipFill>
          <a:blip r:embed="rId14">
            <a:alphaModFix/>
          </a:blip>
          <a:stretch>
            <a:fillRect/>
          </a:stretch>
        </p:blipFill>
        <p:spPr>
          <a:xfrm>
            <a:off x="21100" y="0"/>
            <a:ext cx="3822300" cy="3822300"/>
          </a:xfrm>
          <a:prstGeom prst="rect">
            <a:avLst/>
          </a:prstGeom>
          <a:noFill/>
          <a:ln>
            <a:noFill/>
          </a:ln>
        </p:spPr>
      </p:pic>
      <p:pic>
        <p:nvPicPr>
          <p:cNvPr id="340" name="Google Shape;340;p38"/>
          <p:cNvPicPr preferRelativeResize="0"/>
          <p:nvPr/>
        </p:nvPicPr>
        <p:blipFill>
          <a:blip r:embed="rId14">
            <a:alphaModFix/>
          </a:blip>
          <a:stretch>
            <a:fillRect/>
          </a:stretch>
        </p:blipFill>
        <p:spPr>
          <a:xfrm>
            <a:off x="3937850" y="44800"/>
            <a:ext cx="3822300" cy="3822300"/>
          </a:xfrm>
          <a:prstGeom prst="rect">
            <a:avLst/>
          </a:prstGeom>
          <a:noFill/>
          <a:ln>
            <a:noFill/>
          </a:ln>
        </p:spPr>
      </p:pic>
      <p:pic>
        <p:nvPicPr>
          <p:cNvPr id="341" name="Google Shape;341;p38"/>
          <p:cNvPicPr preferRelativeResize="0"/>
          <p:nvPr/>
        </p:nvPicPr>
        <p:blipFill rotWithShape="1">
          <a:blip r:embed="rId14">
            <a:alphaModFix/>
          </a:blip>
          <a:srcRect b="0" l="56069" r="11107" t="0"/>
          <a:stretch/>
        </p:blipFill>
        <p:spPr>
          <a:xfrm>
            <a:off x="7854600" y="-48200"/>
            <a:ext cx="1254625" cy="3822300"/>
          </a:xfrm>
          <a:prstGeom prst="rect">
            <a:avLst/>
          </a:prstGeom>
          <a:noFill/>
          <a:ln>
            <a:noFill/>
          </a:ln>
        </p:spPr>
      </p:pic>
      <p:sp>
        <p:nvSpPr>
          <p:cNvPr id="342" name="Google Shape;342;p38"/>
          <p:cNvSpPr txBox="1"/>
          <p:nvPr/>
        </p:nvSpPr>
        <p:spPr>
          <a:xfrm>
            <a:off x="3218250" y="1221100"/>
            <a:ext cx="3822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0">
                <a:latin typeface="Comfortaa"/>
                <a:ea typeface="Comfortaa"/>
                <a:cs typeface="Comfortaa"/>
                <a:sym typeface="Comfortaa"/>
              </a:rPr>
              <a:t>10.00</a:t>
            </a:r>
            <a:endParaRPr b="1" sz="12000">
              <a:latin typeface="Comfortaa"/>
              <a:ea typeface="Comfortaa"/>
              <a:cs typeface="Comfortaa"/>
              <a:sym typeface="Comfortaa"/>
            </a:endParaRPr>
          </a:p>
        </p:txBody>
      </p:sp>
      <p:pic>
        <p:nvPicPr>
          <p:cNvPr id="343" name="Google Shape;343;p38"/>
          <p:cNvPicPr preferRelativeResize="0"/>
          <p:nvPr/>
        </p:nvPicPr>
        <p:blipFill rotWithShape="1">
          <a:blip r:embed="rId15">
            <a:alphaModFix/>
          </a:blip>
          <a:srcRect b="13479" l="0" r="0" t="23910"/>
          <a:stretch/>
        </p:blipFill>
        <p:spPr>
          <a:xfrm>
            <a:off x="1579437" y="-1316648"/>
            <a:ext cx="6745325" cy="4223095"/>
          </a:xfrm>
          <a:prstGeom prst="rect">
            <a:avLst/>
          </a:prstGeom>
          <a:noFill/>
          <a:ln>
            <a:noFill/>
          </a:ln>
        </p:spPr>
      </p:pic>
      <p:sp>
        <p:nvSpPr>
          <p:cNvPr id="344" name="Google Shape;344;p38"/>
          <p:cNvSpPr txBox="1"/>
          <p:nvPr/>
        </p:nvSpPr>
        <p:spPr>
          <a:xfrm>
            <a:off x="3971388" y="3011000"/>
            <a:ext cx="1961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Cherry Cream Soda"/>
                <a:ea typeface="Cherry Cream Soda"/>
                <a:cs typeface="Cherry Cream Soda"/>
                <a:sym typeface="Cherry Cream Soda"/>
              </a:rPr>
              <a:t>Follow </a:t>
            </a:r>
            <a:endParaRPr sz="1800">
              <a:latin typeface="Cherry Cream Soda"/>
              <a:ea typeface="Cherry Cream Soda"/>
              <a:cs typeface="Cherry Cream Soda"/>
              <a:sym typeface="Cherry Cream Soda"/>
            </a:endParaRPr>
          </a:p>
          <a:p>
            <a:pPr indent="0" lvl="0" marL="0" rtl="0" algn="ctr">
              <a:spcBef>
                <a:spcPts val="0"/>
              </a:spcBef>
              <a:spcAft>
                <a:spcPts val="0"/>
              </a:spcAft>
              <a:buNone/>
            </a:pPr>
            <a:r>
              <a:rPr lang="en" sz="1800">
                <a:latin typeface="Cherry Cream Soda"/>
                <a:ea typeface="Cherry Cream Soda"/>
                <a:cs typeface="Cherry Cream Soda"/>
                <a:sym typeface="Cherry Cream Soda"/>
              </a:rPr>
              <a:t>Class Rules</a:t>
            </a:r>
            <a:endParaRPr sz="1800">
              <a:latin typeface="Cherry Cream Soda"/>
              <a:ea typeface="Cherry Cream Soda"/>
              <a:cs typeface="Cherry Cream Soda"/>
              <a:sym typeface="Cherry Cream Soda"/>
            </a:endParaRPr>
          </a:p>
        </p:txBody>
      </p:sp>
      <p:cxnSp>
        <p:nvCxnSpPr>
          <p:cNvPr id="345" name="Google Shape;345;p38"/>
          <p:cNvCxnSpPr/>
          <p:nvPr/>
        </p:nvCxnSpPr>
        <p:spPr>
          <a:xfrm>
            <a:off x="3500950" y="2906450"/>
            <a:ext cx="305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9" name="Shape 349"/>
        <p:cNvGrpSpPr/>
        <p:nvPr/>
      </p:nvGrpSpPr>
      <p:grpSpPr>
        <a:xfrm>
          <a:off x="0" y="0"/>
          <a:ext cx="0" cy="0"/>
          <a:chOff x="0" y="0"/>
          <a:chExt cx="0" cy="0"/>
        </a:xfrm>
      </p:grpSpPr>
      <p:sp>
        <p:nvSpPr>
          <p:cNvPr id="350" name="Google Shape;350;p39"/>
          <p:cNvSpPr/>
          <p:nvPr/>
        </p:nvSpPr>
        <p:spPr>
          <a:xfrm>
            <a:off x="0" y="3861100"/>
            <a:ext cx="9144000" cy="12825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9"/>
          <p:cNvSpPr/>
          <p:nvPr/>
        </p:nvSpPr>
        <p:spPr>
          <a:xfrm>
            <a:off x="0" y="2571750"/>
            <a:ext cx="9144000" cy="12825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9"/>
          <p:cNvSpPr/>
          <p:nvPr/>
        </p:nvSpPr>
        <p:spPr>
          <a:xfrm>
            <a:off x="0" y="1282400"/>
            <a:ext cx="9144000" cy="1282500"/>
          </a:xfrm>
          <a:prstGeom prst="roundRect">
            <a:avLst>
              <a:gd fmla="val 16667" name="adj"/>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9"/>
          <p:cNvSpPr txBox="1"/>
          <p:nvPr/>
        </p:nvSpPr>
        <p:spPr>
          <a:xfrm>
            <a:off x="274175" y="2889750"/>
            <a:ext cx="3914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herry Cream Soda"/>
                <a:ea typeface="Cherry Cream Soda"/>
                <a:cs typeface="Cherry Cream Soda"/>
                <a:sym typeface="Cherry Cream Soda"/>
              </a:rPr>
              <a:t>Warning</a:t>
            </a:r>
            <a:endParaRPr sz="3000">
              <a:latin typeface="Cherry Cream Soda"/>
              <a:ea typeface="Cherry Cream Soda"/>
              <a:cs typeface="Cherry Cream Soda"/>
              <a:sym typeface="Cherry Cream Soda"/>
            </a:endParaRPr>
          </a:p>
        </p:txBody>
      </p:sp>
      <p:sp>
        <p:nvSpPr>
          <p:cNvPr id="354" name="Google Shape;354;p39"/>
          <p:cNvSpPr txBox="1"/>
          <p:nvPr/>
        </p:nvSpPr>
        <p:spPr>
          <a:xfrm>
            <a:off x="188725" y="4179100"/>
            <a:ext cx="3914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herry Cream Soda"/>
                <a:ea typeface="Cherry Cream Soda"/>
                <a:cs typeface="Cherry Cream Soda"/>
                <a:sym typeface="Cherry Cream Soda"/>
              </a:rPr>
              <a:t>Important</a:t>
            </a:r>
            <a:endParaRPr sz="3000">
              <a:latin typeface="Cherry Cream Soda"/>
              <a:ea typeface="Cherry Cream Soda"/>
              <a:cs typeface="Cherry Cream Soda"/>
              <a:sym typeface="Cherry Cream Soda"/>
            </a:endParaRPr>
          </a:p>
        </p:txBody>
      </p:sp>
      <p:sp>
        <p:nvSpPr>
          <p:cNvPr id="355" name="Google Shape;355;p39"/>
          <p:cNvSpPr txBox="1"/>
          <p:nvPr/>
        </p:nvSpPr>
        <p:spPr>
          <a:xfrm>
            <a:off x="274175" y="1600400"/>
            <a:ext cx="3914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herry Cream Soda"/>
                <a:ea typeface="Cherry Cream Soda"/>
                <a:cs typeface="Cherry Cream Soda"/>
                <a:sym typeface="Cherry Cream Soda"/>
              </a:rPr>
              <a:t>Urgent</a:t>
            </a:r>
            <a:endParaRPr sz="3000">
              <a:latin typeface="Cherry Cream Soda"/>
              <a:ea typeface="Cherry Cream Soda"/>
              <a:cs typeface="Cherry Cream Soda"/>
              <a:sym typeface="Cherry Cream Soda"/>
            </a:endParaRPr>
          </a:p>
        </p:txBody>
      </p:sp>
      <p:sp>
        <p:nvSpPr>
          <p:cNvPr id="356" name="Google Shape;356;p39"/>
          <p:cNvSpPr/>
          <p:nvPr/>
        </p:nvSpPr>
        <p:spPr>
          <a:xfrm>
            <a:off x="0" y="-6950"/>
            <a:ext cx="9144000" cy="12825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9"/>
          <p:cNvSpPr txBox="1"/>
          <p:nvPr/>
        </p:nvSpPr>
        <p:spPr>
          <a:xfrm>
            <a:off x="274175" y="311050"/>
            <a:ext cx="3914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herry Cream Soda"/>
                <a:ea typeface="Cherry Cream Soda"/>
                <a:cs typeface="Cherry Cream Soda"/>
                <a:sym typeface="Cherry Cream Soda"/>
              </a:rPr>
              <a:t>Critical</a:t>
            </a:r>
            <a:endParaRPr sz="3000">
              <a:latin typeface="Cherry Cream Soda"/>
              <a:ea typeface="Cherry Cream Soda"/>
              <a:cs typeface="Cherry Cream Soda"/>
              <a:sym typeface="Cherry Cream Soda"/>
            </a:endParaRPr>
          </a:p>
        </p:txBody>
      </p:sp>
      <p:sp>
        <p:nvSpPr>
          <p:cNvPr id="358" name="Google Shape;358;p39"/>
          <p:cNvSpPr txBox="1"/>
          <p:nvPr/>
        </p:nvSpPr>
        <p:spPr>
          <a:xfrm>
            <a:off x="4797150" y="4549000"/>
            <a:ext cx="295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Refer to Class Rules</a:t>
            </a:r>
            <a:endParaRPr sz="1800">
              <a:latin typeface="Cherry Cream Soda"/>
              <a:ea typeface="Cherry Cream Soda"/>
              <a:cs typeface="Cherry Cream Soda"/>
              <a:sym typeface="Cherry Cream Soda"/>
            </a:endParaRPr>
          </a:p>
        </p:txBody>
      </p:sp>
      <p:cxnSp>
        <p:nvCxnSpPr>
          <p:cNvPr id="359" name="Google Shape;359;p39"/>
          <p:cNvCxnSpPr/>
          <p:nvPr/>
        </p:nvCxnSpPr>
        <p:spPr>
          <a:xfrm>
            <a:off x="2388400" y="4479500"/>
            <a:ext cx="2309100" cy="3072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360" name="Google Shape;360;p39"/>
          <p:cNvSpPr txBox="1"/>
          <p:nvPr/>
        </p:nvSpPr>
        <p:spPr>
          <a:xfrm>
            <a:off x="4751350" y="2982150"/>
            <a:ext cx="2958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Teacher Assistant / Teacher Chat</a:t>
            </a:r>
            <a:endParaRPr sz="1800">
              <a:latin typeface="Cherry Cream Soda"/>
              <a:ea typeface="Cherry Cream Soda"/>
              <a:cs typeface="Cherry Cream Soda"/>
              <a:sym typeface="Cherry Cream Soda"/>
            </a:endParaRPr>
          </a:p>
        </p:txBody>
      </p:sp>
      <p:cxnSp>
        <p:nvCxnSpPr>
          <p:cNvPr id="361" name="Google Shape;361;p39"/>
          <p:cNvCxnSpPr/>
          <p:nvPr/>
        </p:nvCxnSpPr>
        <p:spPr>
          <a:xfrm flipH="1" rot="10800000">
            <a:off x="2176650" y="3202950"/>
            <a:ext cx="2620500" cy="1368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362" name="Google Shape;362;p39"/>
          <p:cNvSpPr txBox="1"/>
          <p:nvPr/>
        </p:nvSpPr>
        <p:spPr>
          <a:xfrm>
            <a:off x="4751350" y="1554200"/>
            <a:ext cx="2958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Mitigating Circumstances</a:t>
            </a:r>
            <a:endParaRPr sz="1800">
              <a:latin typeface="Cherry Cream Soda"/>
              <a:ea typeface="Cherry Cream Soda"/>
              <a:cs typeface="Cherry Cream Soda"/>
              <a:sym typeface="Cherry Cream Soda"/>
            </a:endParaRPr>
          </a:p>
        </p:txBody>
      </p:sp>
      <p:cxnSp>
        <p:nvCxnSpPr>
          <p:cNvPr id="363" name="Google Shape;363;p39"/>
          <p:cNvCxnSpPr/>
          <p:nvPr/>
        </p:nvCxnSpPr>
        <p:spPr>
          <a:xfrm>
            <a:off x="1952200" y="1869200"/>
            <a:ext cx="2745300" cy="1089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364" name="Google Shape;364;p39"/>
          <p:cNvSpPr txBox="1"/>
          <p:nvPr/>
        </p:nvSpPr>
        <p:spPr>
          <a:xfrm>
            <a:off x="4751350" y="126250"/>
            <a:ext cx="2958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Aggravating Circumstances</a:t>
            </a:r>
            <a:endParaRPr sz="1800">
              <a:latin typeface="Cherry Cream Soda"/>
              <a:ea typeface="Cherry Cream Soda"/>
              <a:cs typeface="Cherry Cream Soda"/>
              <a:sym typeface="Cherry Cream Soda"/>
            </a:endParaRPr>
          </a:p>
        </p:txBody>
      </p:sp>
      <p:cxnSp>
        <p:nvCxnSpPr>
          <p:cNvPr id="365" name="Google Shape;365;p39"/>
          <p:cNvCxnSpPr/>
          <p:nvPr/>
        </p:nvCxnSpPr>
        <p:spPr>
          <a:xfrm flipH="1" rot="10800000">
            <a:off x="2051450" y="386550"/>
            <a:ext cx="2537100" cy="327000"/>
          </a:xfrm>
          <a:prstGeom prst="bentConnector3">
            <a:avLst>
              <a:gd fmla="val 50000" name="adj1"/>
            </a:avLst>
          </a:prstGeom>
          <a:noFill/>
          <a:ln cap="flat" cmpd="sng" w="9525">
            <a:solidFill>
              <a:schemeClr val="dk2"/>
            </a:solidFill>
            <a:prstDash val="solid"/>
            <a:round/>
            <a:headEnd len="med" w="med" type="none"/>
            <a:tailEnd len="med" w="med" type="none"/>
          </a:ln>
        </p:spPr>
      </p:cxnSp>
      <p:pic>
        <p:nvPicPr>
          <p:cNvPr id="366" name="Google Shape;366;p39"/>
          <p:cNvPicPr preferRelativeResize="0"/>
          <p:nvPr/>
        </p:nvPicPr>
        <p:blipFill>
          <a:blip r:embed="rId3">
            <a:alphaModFix/>
          </a:blip>
          <a:stretch>
            <a:fillRect/>
          </a:stretch>
        </p:blipFill>
        <p:spPr>
          <a:xfrm>
            <a:off x="7756050" y="3892328"/>
            <a:ext cx="1220050" cy="1220050"/>
          </a:xfrm>
          <a:prstGeom prst="rect">
            <a:avLst/>
          </a:prstGeom>
          <a:noFill/>
          <a:ln>
            <a:noFill/>
          </a:ln>
        </p:spPr>
      </p:pic>
      <p:pic>
        <p:nvPicPr>
          <p:cNvPr id="367" name="Google Shape;367;p39"/>
          <p:cNvPicPr preferRelativeResize="0"/>
          <p:nvPr/>
        </p:nvPicPr>
        <p:blipFill>
          <a:blip r:embed="rId4">
            <a:alphaModFix/>
          </a:blip>
          <a:stretch>
            <a:fillRect/>
          </a:stretch>
        </p:blipFill>
        <p:spPr>
          <a:xfrm>
            <a:off x="7710250" y="2602975"/>
            <a:ext cx="1220050" cy="1220050"/>
          </a:xfrm>
          <a:prstGeom prst="rect">
            <a:avLst/>
          </a:prstGeom>
          <a:noFill/>
          <a:ln>
            <a:noFill/>
          </a:ln>
        </p:spPr>
      </p:pic>
      <p:pic>
        <p:nvPicPr>
          <p:cNvPr id="368" name="Google Shape;368;p39"/>
          <p:cNvPicPr preferRelativeResize="0"/>
          <p:nvPr/>
        </p:nvPicPr>
        <p:blipFill>
          <a:blip r:embed="rId5">
            <a:alphaModFix/>
          </a:blip>
          <a:stretch>
            <a:fillRect/>
          </a:stretch>
        </p:blipFill>
        <p:spPr>
          <a:xfrm>
            <a:off x="7664081" y="1324538"/>
            <a:ext cx="1312382" cy="1198224"/>
          </a:xfrm>
          <a:prstGeom prst="rect">
            <a:avLst/>
          </a:prstGeom>
          <a:noFill/>
          <a:ln>
            <a:noFill/>
          </a:ln>
        </p:spPr>
      </p:pic>
      <p:pic>
        <p:nvPicPr>
          <p:cNvPr id="369" name="Google Shape;369;p39"/>
          <p:cNvPicPr preferRelativeResize="0"/>
          <p:nvPr/>
        </p:nvPicPr>
        <p:blipFill>
          <a:blip r:embed="rId6">
            <a:alphaModFix/>
          </a:blip>
          <a:stretch>
            <a:fillRect/>
          </a:stretch>
        </p:blipFill>
        <p:spPr>
          <a:xfrm>
            <a:off x="8005423" y="35200"/>
            <a:ext cx="721317" cy="11982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73" name="Shape 373"/>
        <p:cNvGrpSpPr/>
        <p:nvPr/>
      </p:nvGrpSpPr>
      <p:grpSpPr>
        <a:xfrm>
          <a:off x="0" y="0"/>
          <a:ext cx="0" cy="0"/>
          <a:chOff x="0" y="0"/>
          <a:chExt cx="0" cy="0"/>
        </a:xfrm>
      </p:grpSpPr>
      <p:sp>
        <p:nvSpPr>
          <p:cNvPr id="374" name="Google Shape;374;p40"/>
          <p:cNvSpPr txBox="1"/>
          <p:nvPr/>
        </p:nvSpPr>
        <p:spPr>
          <a:xfrm>
            <a:off x="2255237" y="2330300"/>
            <a:ext cx="46335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0">
                <a:solidFill>
                  <a:srgbClr val="434343"/>
                </a:solidFill>
                <a:latin typeface="Barriecito"/>
                <a:ea typeface="Barriecito"/>
                <a:cs typeface="Barriecito"/>
                <a:sym typeface="Barriecito"/>
              </a:rPr>
              <a:t>10.00</a:t>
            </a:r>
            <a:endParaRPr b="1" sz="15000">
              <a:solidFill>
                <a:srgbClr val="434343"/>
              </a:solidFill>
              <a:latin typeface="Barriecito"/>
              <a:ea typeface="Barriecito"/>
              <a:cs typeface="Barriecito"/>
              <a:sym typeface="Barriecito"/>
            </a:endParaRPr>
          </a:p>
        </p:txBody>
      </p:sp>
      <p:pic>
        <p:nvPicPr>
          <p:cNvPr id="375" name="Google Shape;375;p40"/>
          <p:cNvPicPr preferRelativeResize="0"/>
          <p:nvPr/>
        </p:nvPicPr>
        <p:blipFill rotWithShape="1">
          <a:blip r:embed="rId3">
            <a:alphaModFix/>
          </a:blip>
          <a:srcRect b="13479" l="0" r="0" t="23910"/>
          <a:stretch/>
        </p:blipFill>
        <p:spPr>
          <a:xfrm>
            <a:off x="464887" y="-1131998"/>
            <a:ext cx="7846174" cy="4912303"/>
          </a:xfrm>
          <a:prstGeom prst="rect">
            <a:avLst/>
          </a:prstGeom>
          <a:noFill/>
          <a:ln>
            <a:noFill/>
          </a:ln>
        </p:spPr>
      </p:pic>
      <p:pic>
        <p:nvPicPr>
          <p:cNvPr id="376" name="Google Shape;376;p40" title="Cinematic Sound FX - Thunder.mp3">
            <a:hlinkClick r:id="rId4"/>
          </p:cNvPr>
          <p:cNvPicPr preferRelativeResize="0"/>
          <p:nvPr/>
        </p:nvPicPr>
        <p:blipFill>
          <a:blip r:embed="rId5">
            <a:alphaModFix/>
          </a:blip>
          <a:stretch>
            <a:fillRect/>
          </a:stretch>
        </p:blipFill>
        <p:spPr>
          <a:xfrm>
            <a:off x="8710550" y="4710050"/>
            <a:ext cx="433450" cy="433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1"/>
          <p:cNvSpPr/>
          <p:nvPr/>
        </p:nvSpPr>
        <p:spPr>
          <a:xfrm>
            <a:off x="0" y="0"/>
            <a:ext cx="9144000" cy="12825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1"/>
          <p:cNvSpPr txBox="1"/>
          <p:nvPr/>
        </p:nvSpPr>
        <p:spPr>
          <a:xfrm>
            <a:off x="188725" y="318000"/>
            <a:ext cx="3914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herry Cream Soda"/>
                <a:ea typeface="Cherry Cream Soda"/>
                <a:cs typeface="Cherry Cream Soda"/>
                <a:sym typeface="Cherry Cream Soda"/>
              </a:rPr>
              <a:t>Important</a:t>
            </a:r>
            <a:endParaRPr sz="3000">
              <a:latin typeface="Cherry Cream Soda"/>
              <a:ea typeface="Cherry Cream Soda"/>
              <a:cs typeface="Cherry Cream Soda"/>
              <a:sym typeface="Cherry Cream Soda"/>
            </a:endParaRPr>
          </a:p>
        </p:txBody>
      </p:sp>
      <p:sp>
        <p:nvSpPr>
          <p:cNvPr id="383" name="Google Shape;383;p41"/>
          <p:cNvSpPr txBox="1"/>
          <p:nvPr/>
        </p:nvSpPr>
        <p:spPr>
          <a:xfrm>
            <a:off x="4797150" y="687900"/>
            <a:ext cx="295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Refer to Class Rules</a:t>
            </a:r>
            <a:endParaRPr sz="1800">
              <a:latin typeface="Cherry Cream Soda"/>
              <a:ea typeface="Cherry Cream Soda"/>
              <a:cs typeface="Cherry Cream Soda"/>
              <a:sym typeface="Cherry Cream Soda"/>
            </a:endParaRPr>
          </a:p>
        </p:txBody>
      </p:sp>
      <p:cxnSp>
        <p:nvCxnSpPr>
          <p:cNvPr id="384" name="Google Shape;384;p41"/>
          <p:cNvCxnSpPr/>
          <p:nvPr/>
        </p:nvCxnSpPr>
        <p:spPr>
          <a:xfrm>
            <a:off x="2388400" y="618400"/>
            <a:ext cx="2309100" cy="307200"/>
          </a:xfrm>
          <a:prstGeom prst="bentConnector3">
            <a:avLst>
              <a:gd fmla="val 50000" name="adj1"/>
            </a:avLst>
          </a:prstGeom>
          <a:noFill/>
          <a:ln cap="flat" cmpd="sng" w="9525">
            <a:solidFill>
              <a:schemeClr val="dk2"/>
            </a:solidFill>
            <a:prstDash val="solid"/>
            <a:round/>
            <a:headEnd len="med" w="med" type="none"/>
            <a:tailEnd len="med" w="med" type="none"/>
          </a:ln>
        </p:spPr>
      </p:cxnSp>
      <p:pic>
        <p:nvPicPr>
          <p:cNvPr id="385" name="Google Shape;385;p41"/>
          <p:cNvPicPr preferRelativeResize="0"/>
          <p:nvPr/>
        </p:nvPicPr>
        <p:blipFill>
          <a:blip r:embed="rId3">
            <a:alphaModFix/>
          </a:blip>
          <a:stretch>
            <a:fillRect/>
          </a:stretch>
        </p:blipFill>
        <p:spPr>
          <a:xfrm>
            <a:off x="7756050" y="31228"/>
            <a:ext cx="1220050" cy="1220050"/>
          </a:xfrm>
          <a:prstGeom prst="rect">
            <a:avLst/>
          </a:prstGeom>
          <a:noFill/>
          <a:ln>
            <a:noFill/>
          </a:ln>
        </p:spPr>
      </p:pic>
      <p:pic>
        <p:nvPicPr>
          <p:cNvPr id="386" name="Google Shape;386;p41"/>
          <p:cNvPicPr preferRelativeResize="0"/>
          <p:nvPr/>
        </p:nvPicPr>
        <p:blipFill>
          <a:blip r:embed="rId3">
            <a:alphaModFix/>
          </a:blip>
          <a:stretch>
            <a:fillRect/>
          </a:stretch>
        </p:blipFill>
        <p:spPr>
          <a:xfrm>
            <a:off x="585125" y="1679651"/>
            <a:ext cx="3121900" cy="3121900"/>
          </a:xfrm>
          <a:prstGeom prst="rect">
            <a:avLst/>
          </a:prstGeom>
          <a:noFill/>
          <a:ln>
            <a:noFill/>
          </a:ln>
        </p:spPr>
      </p:pic>
      <p:pic>
        <p:nvPicPr>
          <p:cNvPr id="387" name="Google Shape;387;p41"/>
          <p:cNvPicPr preferRelativeResize="0"/>
          <p:nvPr/>
        </p:nvPicPr>
        <p:blipFill>
          <a:blip r:embed="rId4">
            <a:alphaModFix/>
          </a:blip>
          <a:stretch>
            <a:fillRect/>
          </a:stretch>
        </p:blipFill>
        <p:spPr>
          <a:xfrm>
            <a:off x="5077838" y="1459563"/>
            <a:ext cx="956700" cy="1108675"/>
          </a:xfrm>
          <a:prstGeom prst="rect">
            <a:avLst/>
          </a:prstGeom>
          <a:noFill/>
          <a:ln cap="flat" cmpd="sng" w="9525">
            <a:solidFill>
              <a:schemeClr val="dk2"/>
            </a:solidFill>
            <a:prstDash val="dash"/>
            <a:round/>
            <a:headEnd len="sm" w="sm" type="none"/>
            <a:tailEnd len="sm" w="sm" type="none"/>
          </a:ln>
        </p:spPr>
      </p:pic>
      <p:pic>
        <p:nvPicPr>
          <p:cNvPr id="388" name="Google Shape;388;p41"/>
          <p:cNvPicPr preferRelativeResize="0"/>
          <p:nvPr/>
        </p:nvPicPr>
        <p:blipFill>
          <a:blip r:embed="rId5">
            <a:alphaModFix/>
          </a:blip>
          <a:stretch>
            <a:fillRect/>
          </a:stretch>
        </p:blipFill>
        <p:spPr>
          <a:xfrm>
            <a:off x="4957975" y="3892363"/>
            <a:ext cx="1196424" cy="1108675"/>
          </a:xfrm>
          <a:prstGeom prst="rect">
            <a:avLst/>
          </a:prstGeom>
          <a:noFill/>
          <a:ln cap="flat" cmpd="sng" w="9525">
            <a:solidFill>
              <a:schemeClr val="dk2"/>
            </a:solidFill>
            <a:prstDash val="dash"/>
            <a:round/>
            <a:headEnd len="sm" w="sm" type="none"/>
            <a:tailEnd len="sm" w="sm" type="none"/>
          </a:ln>
        </p:spPr>
      </p:pic>
      <p:pic>
        <p:nvPicPr>
          <p:cNvPr id="389" name="Google Shape;389;p41"/>
          <p:cNvPicPr preferRelativeResize="0"/>
          <p:nvPr/>
        </p:nvPicPr>
        <p:blipFill>
          <a:blip r:embed="rId6">
            <a:alphaModFix/>
          </a:blip>
          <a:stretch>
            <a:fillRect/>
          </a:stretch>
        </p:blipFill>
        <p:spPr>
          <a:xfrm>
            <a:off x="7808688" y="3892363"/>
            <a:ext cx="1114794" cy="1108674"/>
          </a:xfrm>
          <a:prstGeom prst="rect">
            <a:avLst/>
          </a:prstGeom>
          <a:noFill/>
          <a:ln cap="flat" cmpd="sng" w="9525">
            <a:solidFill>
              <a:schemeClr val="dk2"/>
            </a:solidFill>
            <a:prstDash val="dash"/>
            <a:round/>
            <a:headEnd len="sm" w="sm" type="none"/>
            <a:tailEnd len="sm" w="sm" type="none"/>
          </a:ln>
        </p:spPr>
      </p:pic>
      <p:pic>
        <p:nvPicPr>
          <p:cNvPr id="390" name="Google Shape;390;p41"/>
          <p:cNvPicPr preferRelativeResize="0"/>
          <p:nvPr/>
        </p:nvPicPr>
        <p:blipFill>
          <a:blip r:embed="rId7">
            <a:alphaModFix/>
          </a:blip>
          <a:stretch>
            <a:fillRect/>
          </a:stretch>
        </p:blipFill>
        <p:spPr>
          <a:xfrm>
            <a:off x="6363337" y="2571738"/>
            <a:ext cx="1254626" cy="1115709"/>
          </a:xfrm>
          <a:prstGeom prst="rect">
            <a:avLst/>
          </a:prstGeom>
          <a:noFill/>
          <a:ln cap="flat" cmpd="sng" w="9525">
            <a:solidFill>
              <a:schemeClr val="dk2"/>
            </a:solidFill>
            <a:prstDash val="dash"/>
            <a:round/>
            <a:headEnd len="sm" w="sm" type="none"/>
            <a:tailEnd len="sm" w="sm" type="none"/>
          </a:ln>
        </p:spPr>
      </p:pic>
      <p:pic>
        <p:nvPicPr>
          <p:cNvPr id="391" name="Google Shape;391;p41"/>
          <p:cNvPicPr preferRelativeResize="0"/>
          <p:nvPr/>
        </p:nvPicPr>
        <p:blipFill rotWithShape="1">
          <a:blip r:embed="rId8">
            <a:alphaModFix/>
          </a:blip>
          <a:srcRect b="19466" l="0" r="0" t="17739"/>
          <a:stretch/>
        </p:blipFill>
        <p:spPr>
          <a:xfrm>
            <a:off x="7864463" y="1456062"/>
            <a:ext cx="1003232" cy="1115700"/>
          </a:xfrm>
          <a:prstGeom prst="rect">
            <a:avLst/>
          </a:prstGeom>
          <a:noFill/>
          <a:ln cap="flat" cmpd="sng" w="9525">
            <a:solidFill>
              <a:schemeClr val="dk2"/>
            </a:solidFill>
            <a:prstDash val="dash"/>
            <a:round/>
            <a:headEnd len="sm" w="sm" type="none"/>
            <a:tailEnd len="sm" w="sm" type="none"/>
          </a:ln>
        </p:spPr>
      </p:pic>
      <p:cxnSp>
        <p:nvCxnSpPr>
          <p:cNvPr id="392" name="Google Shape;392;p41"/>
          <p:cNvCxnSpPr>
            <a:endCxn id="387" idx="2"/>
          </p:cNvCxnSpPr>
          <p:nvPr/>
        </p:nvCxnSpPr>
        <p:spPr>
          <a:xfrm rot="-5400000">
            <a:off x="4755187" y="2764438"/>
            <a:ext cx="997200" cy="6048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93" name="Google Shape;393;p41"/>
          <p:cNvCxnSpPr>
            <a:endCxn id="391" idx="1"/>
          </p:cNvCxnSpPr>
          <p:nvPr/>
        </p:nvCxnSpPr>
        <p:spPr>
          <a:xfrm>
            <a:off x="6635363" y="1714512"/>
            <a:ext cx="1229100" cy="2994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94" name="Google Shape;394;p41"/>
          <p:cNvCxnSpPr>
            <a:endCxn id="390" idx="3"/>
          </p:cNvCxnSpPr>
          <p:nvPr/>
        </p:nvCxnSpPr>
        <p:spPr>
          <a:xfrm rot="10800000">
            <a:off x="7617963" y="3129592"/>
            <a:ext cx="1187100" cy="2538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95" name="Google Shape;395;p41"/>
          <p:cNvCxnSpPr>
            <a:endCxn id="389" idx="1"/>
          </p:cNvCxnSpPr>
          <p:nvPr/>
        </p:nvCxnSpPr>
        <p:spPr>
          <a:xfrm flipH="1" rot="10800000">
            <a:off x="6847788" y="4446700"/>
            <a:ext cx="960900" cy="135300"/>
          </a:xfrm>
          <a:prstGeom prst="bentConnector3">
            <a:avLst>
              <a:gd fmla="val 50000" name="adj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1000"/>
                                        <p:tgtEl>
                                          <p:spTgt spid="38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1000"/>
                                        <p:tgtEl>
                                          <p:spTgt spid="387"/>
                                        </p:tgtEl>
                                        <p:attrNameLst>
                                          <p:attrName>ppt_w</p:attrName>
                                        </p:attrNameLst>
                                      </p:cBhvr>
                                      <p:tavLst>
                                        <p:tav fmla="" tm="0">
                                          <p:val>
                                            <p:strVal val="0"/>
                                          </p:val>
                                        </p:tav>
                                        <p:tav fmla="" tm="100000">
                                          <p:val>
                                            <p:strVal val="#ppt_w"/>
                                          </p:val>
                                        </p:tav>
                                      </p:tavLst>
                                    </p:anim>
                                    <p:anim calcmode="lin" valueType="num">
                                      <p:cBhvr additive="base">
                                        <p:cTn dur="1000"/>
                                        <p:tgtEl>
                                          <p:spTgt spid="3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88"/>
                                        </p:tgtEl>
                                        <p:attrNameLst>
                                          <p:attrName>style.visibility</p:attrName>
                                        </p:attrNameLst>
                                      </p:cBhvr>
                                      <p:to>
                                        <p:strVal val="visible"/>
                                      </p:to>
                                    </p:set>
                                    <p:anim calcmode="lin" valueType="num">
                                      <p:cBhvr additive="base">
                                        <p:cTn dur="1000"/>
                                        <p:tgtEl>
                                          <p:spTgt spid="388"/>
                                        </p:tgtEl>
                                        <p:attrNameLst>
                                          <p:attrName>ppt_w</p:attrName>
                                        </p:attrNameLst>
                                      </p:cBhvr>
                                      <p:tavLst>
                                        <p:tav fmla="" tm="0">
                                          <p:val>
                                            <p:strVal val="0"/>
                                          </p:val>
                                        </p:tav>
                                        <p:tav fmla="" tm="100000">
                                          <p:val>
                                            <p:strVal val="#ppt_w"/>
                                          </p:val>
                                        </p:tav>
                                      </p:tavLst>
                                    </p:anim>
                                    <p:anim calcmode="lin" valueType="num">
                                      <p:cBhvr additive="base">
                                        <p:cTn dur="1000"/>
                                        <p:tgtEl>
                                          <p:spTgt spid="3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1000"/>
                                        <p:tgtEl>
                                          <p:spTgt spid="390"/>
                                        </p:tgtEl>
                                        <p:attrNameLst>
                                          <p:attrName>ppt_w</p:attrName>
                                        </p:attrNameLst>
                                      </p:cBhvr>
                                      <p:tavLst>
                                        <p:tav fmla="" tm="0">
                                          <p:val>
                                            <p:strVal val="0"/>
                                          </p:val>
                                        </p:tav>
                                        <p:tav fmla="" tm="100000">
                                          <p:val>
                                            <p:strVal val="#ppt_w"/>
                                          </p:val>
                                        </p:tav>
                                      </p:tavLst>
                                    </p:anim>
                                    <p:anim calcmode="lin" valueType="num">
                                      <p:cBhvr additive="base">
                                        <p:cTn dur="1000"/>
                                        <p:tgtEl>
                                          <p:spTgt spid="3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1000"/>
                                        <p:tgtEl>
                                          <p:spTgt spid="391"/>
                                        </p:tgtEl>
                                        <p:attrNameLst>
                                          <p:attrName>ppt_w</p:attrName>
                                        </p:attrNameLst>
                                      </p:cBhvr>
                                      <p:tavLst>
                                        <p:tav fmla="" tm="0">
                                          <p:val>
                                            <p:strVal val="0"/>
                                          </p:val>
                                        </p:tav>
                                        <p:tav fmla="" tm="100000">
                                          <p:val>
                                            <p:strVal val="#ppt_w"/>
                                          </p:val>
                                        </p:tav>
                                      </p:tavLst>
                                    </p:anim>
                                    <p:anim calcmode="lin" valueType="num">
                                      <p:cBhvr additive="base">
                                        <p:cTn dur="1000"/>
                                        <p:tgtEl>
                                          <p:spTgt spid="3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1000"/>
                                        <p:tgtEl>
                                          <p:spTgt spid="389"/>
                                        </p:tgtEl>
                                        <p:attrNameLst>
                                          <p:attrName>ppt_w</p:attrName>
                                        </p:attrNameLst>
                                      </p:cBhvr>
                                      <p:tavLst>
                                        <p:tav fmla="" tm="0">
                                          <p:val>
                                            <p:strVal val="0"/>
                                          </p:val>
                                        </p:tav>
                                        <p:tav fmla="" tm="100000">
                                          <p:val>
                                            <p:strVal val="#ppt_w"/>
                                          </p:val>
                                        </p:tav>
                                      </p:tavLst>
                                    </p:anim>
                                    <p:anim calcmode="lin" valueType="num">
                                      <p:cBhvr additive="base">
                                        <p:cTn dur="1000"/>
                                        <p:tgtEl>
                                          <p:spTgt spid="389"/>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1000"/>
                                        <p:tgtEl>
                                          <p:spTgt spid="392"/>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1000"/>
                                        <p:tgtEl>
                                          <p:spTgt spid="393"/>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1">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1000"/>
                                        <p:tgtEl>
                                          <p:spTgt spid="394"/>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2" presetSubtype="8">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1000"/>
                                        <p:tgtEl>
                                          <p:spTgt spid="39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42"/>
          <p:cNvPicPr preferRelativeResize="0"/>
          <p:nvPr/>
        </p:nvPicPr>
        <p:blipFill>
          <a:blip r:embed="rId3">
            <a:alphaModFix/>
          </a:blip>
          <a:stretch>
            <a:fillRect/>
          </a:stretch>
        </p:blipFill>
        <p:spPr>
          <a:xfrm>
            <a:off x="50" y="0"/>
            <a:ext cx="9144000" cy="5143500"/>
          </a:xfrm>
          <a:prstGeom prst="rect">
            <a:avLst/>
          </a:prstGeom>
          <a:noFill/>
          <a:ln>
            <a:noFill/>
          </a:ln>
        </p:spPr>
      </p:pic>
      <p:sp>
        <p:nvSpPr>
          <p:cNvPr id="401" name="Google Shape;401;p42"/>
          <p:cNvSpPr txBox="1"/>
          <p:nvPr/>
        </p:nvSpPr>
        <p:spPr>
          <a:xfrm>
            <a:off x="2259775" y="940825"/>
            <a:ext cx="24504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900">
                <a:latin typeface="Barriecito"/>
                <a:ea typeface="Barriecito"/>
                <a:cs typeface="Barriecito"/>
                <a:sym typeface="Barriecito"/>
              </a:rPr>
              <a:t>9.50</a:t>
            </a:r>
            <a:endParaRPr sz="7900">
              <a:latin typeface="Barriecito"/>
              <a:ea typeface="Barriecito"/>
              <a:cs typeface="Barriecito"/>
              <a:sym typeface="Barriecito"/>
            </a:endParaRPr>
          </a:p>
        </p:txBody>
      </p:sp>
      <p:grpSp>
        <p:nvGrpSpPr>
          <p:cNvPr id="402" name="Google Shape;402;p42"/>
          <p:cNvGrpSpPr/>
          <p:nvPr/>
        </p:nvGrpSpPr>
        <p:grpSpPr>
          <a:xfrm>
            <a:off x="0" y="726128"/>
            <a:ext cx="6813295" cy="3691242"/>
            <a:chOff x="0" y="227675"/>
            <a:chExt cx="8179225" cy="4600825"/>
          </a:xfrm>
        </p:grpSpPr>
        <p:pic>
          <p:nvPicPr>
            <p:cNvPr id="403" name="Google Shape;403;p42"/>
            <p:cNvPicPr preferRelativeResize="0"/>
            <p:nvPr/>
          </p:nvPicPr>
          <p:blipFill rotWithShape="1">
            <a:blip r:embed="rId4">
              <a:alphaModFix/>
            </a:blip>
            <a:srcRect b="0" l="17355" r="0" t="0"/>
            <a:stretch/>
          </p:blipFill>
          <p:spPr>
            <a:xfrm>
              <a:off x="0" y="227675"/>
              <a:ext cx="8179225" cy="4600825"/>
            </a:xfrm>
            <a:prstGeom prst="rect">
              <a:avLst/>
            </a:prstGeom>
            <a:noFill/>
            <a:ln>
              <a:noFill/>
            </a:ln>
          </p:spPr>
        </p:pic>
        <p:pic>
          <p:nvPicPr>
            <p:cNvPr id="404" name="Google Shape;404;p42"/>
            <p:cNvPicPr preferRelativeResize="0"/>
            <p:nvPr/>
          </p:nvPicPr>
          <p:blipFill>
            <a:blip r:embed="rId5">
              <a:alphaModFix/>
            </a:blip>
            <a:stretch>
              <a:fillRect/>
            </a:stretch>
          </p:blipFill>
          <p:spPr>
            <a:xfrm>
              <a:off x="2611425" y="2571750"/>
              <a:ext cx="983175" cy="412075"/>
            </a:xfrm>
            <a:prstGeom prst="rect">
              <a:avLst/>
            </a:prstGeom>
            <a:noFill/>
            <a:ln>
              <a:noFill/>
            </a:ln>
          </p:spPr>
        </p:pic>
        <p:pic>
          <p:nvPicPr>
            <p:cNvPr id="405" name="Google Shape;405;p42"/>
            <p:cNvPicPr preferRelativeResize="0"/>
            <p:nvPr/>
          </p:nvPicPr>
          <p:blipFill>
            <a:blip r:embed="rId6">
              <a:alphaModFix/>
            </a:blip>
            <a:stretch>
              <a:fillRect/>
            </a:stretch>
          </p:blipFill>
          <p:spPr>
            <a:xfrm rot="10620656">
              <a:off x="2421288" y="2749118"/>
              <a:ext cx="1363450" cy="341442"/>
            </a:xfrm>
            <a:prstGeom prst="rect">
              <a:avLst/>
            </a:prstGeom>
            <a:noFill/>
            <a:ln>
              <a:noFill/>
            </a:ln>
          </p:spPr>
        </p:pic>
      </p:grpSp>
      <p:sp>
        <p:nvSpPr>
          <p:cNvPr id="406" name="Google Shape;406;p42"/>
          <p:cNvSpPr txBox="1"/>
          <p:nvPr/>
        </p:nvSpPr>
        <p:spPr>
          <a:xfrm>
            <a:off x="1783700" y="1378200"/>
            <a:ext cx="1624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latin typeface="Comfortaa"/>
                <a:ea typeface="Comfortaa"/>
                <a:cs typeface="Comfortaa"/>
                <a:sym typeface="Comfortaa"/>
              </a:rPr>
              <a:t>9.50</a:t>
            </a:r>
            <a:endParaRPr sz="6000">
              <a:latin typeface="Comfortaa"/>
              <a:ea typeface="Comfortaa"/>
              <a:cs typeface="Comfortaa"/>
              <a:sym typeface="Comfortaa"/>
            </a:endParaRPr>
          </a:p>
        </p:txBody>
      </p:sp>
      <p:sp>
        <p:nvSpPr>
          <p:cNvPr id="407" name="Google Shape;407;p42"/>
          <p:cNvSpPr txBox="1"/>
          <p:nvPr/>
        </p:nvSpPr>
        <p:spPr>
          <a:xfrm>
            <a:off x="4888225" y="1672050"/>
            <a:ext cx="7680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0">
                <a:solidFill>
                  <a:schemeClr val="dk1"/>
                </a:solidFill>
                <a:latin typeface="Barriecito"/>
                <a:ea typeface="Barriecito"/>
                <a:cs typeface="Barriecito"/>
                <a:sym typeface="Barriecito"/>
              </a:rPr>
              <a:t>&lt;&lt;00:11-&gt;&gt;</a:t>
            </a:r>
            <a:endParaRPr b="1" sz="12000">
              <a:solidFill>
                <a:schemeClr val="dk1"/>
              </a:solidFill>
              <a:latin typeface="Barriecito"/>
              <a:ea typeface="Barriecito"/>
              <a:cs typeface="Barriecito"/>
              <a:sym typeface="Barriecito"/>
            </a:endParaRPr>
          </a:p>
        </p:txBody>
      </p:sp>
      <p:sp>
        <p:nvSpPr>
          <p:cNvPr id="408" name="Google Shape;408;p42"/>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409" name="Google Shape;409;p42"/>
          <p:cNvPicPr preferRelativeResize="0"/>
          <p:nvPr/>
        </p:nvPicPr>
        <p:blipFill>
          <a:blip r:embed="rId7">
            <a:alphaModFix/>
          </a:blip>
          <a:stretch>
            <a:fillRect/>
          </a:stretch>
        </p:blipFill>
        <p:spPr>
          <a:xfrm>
            <a:off x="8308578" y="1371671"/>
            <a:ext cx="667200" cy="73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3"/>
          <p:cNvSpPr/>
          <p:nvPr/>
        </p:nvSpPr>
        <p:spPr>
          <a:xfrm>
            <a:off x="0" y="0"/>
            <a:ext cx="9144000" cy="12825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3"/>
          <p:cNvSpPr txBox="1"/>
          <p:nvPr/>
        </p:nvSpPr>
        <p:spPr>
          <a:xfrm>
            <a:off x="274175" y="318000"/>
            <a:ext cx="3914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herry Cream Soda"/>
                <a:ea typeface="Cherry Cream Soda"/>
                <a:cs typeface="Cherry Cream Soda"/>
                <a:sym typeface="Cherry Cream Soda"/>
              </a:rPr>
              <a:t>Warning</a:t>
            </a:r>
            <a:endParaRPr sz="3000">
              <a:latin typeface="Cherry Cream Soda"/>
              <a:ea typeface="Cherry Cream Soda"/>
              <a:cs typeface="Cherry Cream Soda"/>
              <a:sym typeface="Cherry Cream Soda"/>
            </a:endParaRPr>
          </a:p>
        </p:txBody>
      </p:sp>
      <p:sp>
        <p:nvSpPr>
          <p:cNvPr id="416" name="Google Shape;416;p43"/>
          <p:cNvSpPr txBox="1"/>
          <p:nvPr/>
        </p:nvSpPr>
        <p:spPr>
          <a:xfrm>
            <a:off x="4751350" y="410400"/>
            <a:ext cx="2958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Teacher Assistant / Teacher Chat</a:t>
            </a:r>
            <a:endParaRPr sz="1800">
              <a:latin typeface="Cherry Cream Soda"/>
              <a:ea typeface="Cherry Cream Soda"/>
              <a:cs typeface="Cherry Cream Soda"/>
              <a:sym typeface="Cherry Cream Soda"/>
            </a:endParaRPr>
          </a:p>
        </p:txBody>
      </p:sp>
      <p:cxnSp>
        <p:nvCxnSpPr>
          <p:cNvPr id="417" name="Google Shape;417;p43"/>
          <p:cNvCxnSpPr/>
          <p:nvPr/>
        </p:nvCxnSpPr>
        <p:spPr>
          <a:xfrm flipH="1" rot="10800000">
            <a:off x="2176650" y="631200"/>
            <a:ext cx="2620500" cy="136800"/>
          </a:xfrm>
          <a:prstGeom prst="bentConnector3">
            <a:avLst>
              <a:gd fmla="val 50000" name="adj1"/>
            </a:avLst>
          </a:prstGeom>
          <a:noFill/>
          <a:ln cap="flat" cmpd="sng" w="9525">
            <a:solidFill>
              <a:schemeClr val="dk2"/>
            </a:solidFill>
            <a:prstDash val="solid"/>
            <a:round/>
            <a:headEnd len="med" w="med" type="none"/>
            <a:tailEnd len="med" w="med" type="none"/>
          </a:ln>
        </p:spPr>
      </p:cxnSp>
      <p:pic>
        <p:nvPicPr>
          <p:cNvPr id="418" name="Google Shape;418;p43"/>
          <p:cNvPicPr preferRelativeResize="0"/>
          <p:nvPr/>
        </p:nvPicPr>
        <p:blipFill>
          <a:blip r:embed="rId3">
            <a:alphaModFix/>
          </a:blip>
          <a:stretch>
            <a:fillRect/>
          </a:stretch>
        </p:blipFill>
        <p:spPr>
          <a:xfrm>
            <a:off x="7710250" y="31225"/>
            <a:ext cx="1220050" cy="1220050"/>
          </a:xfrm>
          <a:prstGeom prst="rect">
            <a:avLst/>
          </a:prstGeom>
          <a:noFill/>
          <a:ln>
            <a:noFill/>
          </a:ln>
        </p:spPr>
      </p:pic>
      <p:pic>
        <p:nvPicPr>
          <p:cNvPr id="419" name="Google Shape;419;p43"/>
          <p:cNvPicPr preferRelativeResize="0"/>
          <p:nvPr/>
        </p:nvPicPr>
        <p:blipFill>
          <a:blip r:embed="rId3">
            <a:alphaModFix/>
          </a:blip>
          <a:stretch>
            <a:fillRect/>
          </a:stretch>
        </p:blipFill>
        <p:spPr>
          <a:xfrm>
            <a:off x="695350" y="1635100"/>
            <a:ext cx="3193750" cy="3193750"/>
          </a:xfrm>
          <a:prstGeom prst="rect">
            <a:avLst/>
          </a:prstGeom>
          <a:noFill/>
          <a:ln>
            <a:noFill/>
          </a:ln>
        </p:spPr>
      </p:pic>
      <p:sp>
        <p:nvSpPr>
          <p:cNvPr id="420" name="Google Shape;420;p43"/>
          <p:cNvSpPr txBox="1"/>
          <p:nvPr/>
        </p:nvSpPr>
        <p:spPr>
          <a:xfrm>
            <a:off x="5015275" y="2080200"/>
            <a:ext cx="260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Teacher Assistant’s private chat with the student;</a:t>
            </a:r>
            <a:endParaRPr/>
          </a:p>
        </p:txBody>
      </p:sp>
      <p:cxnSp>
        <p:nvCxnSpPr>
          <p:cNvPr id="421" name="Google Shape;421;p43"/>
          <p:cNvCxnSpPr>
            <a:endCxn id="420" idx="1"/>
          </p:cNvCxnSpPr>
          <p:nvPr/>
        </p:nvCxnSpPr>
        <p:spPr>
          <a:xfrm>
            <a:off x="4435375" y="2034600"/>
            <a:ext cx="579900" cy="3534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422" name="Google Shape;422;p43"/>
          <p:cNvCxnSpPr/>
          <p:nvPr/>
        </p:nvCxnSpPr>
        <p:spPr>
          <a:xfrm flipH="1" rot="10800000">
            <a:off x="4344400" y="3231725"/>
            <a:ext cx="576600" cy="1821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423" name="Google Shape;423;p43"/>
          <p:cNvSpPr txBox="1"/>
          <p:nvPr/>
        </p:nvSpPr>
        <p:spPr>
          <a:xfrm>
            <a:off x="5102950" y="2924175"/>
            <a:ext cx="260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Teacher’s chat with the class.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44"/>
          <p:cNvPicPr preferRelativeResize="0"/>
          <p:nvPr/>
        </p:nvPicPr>
        <p:blipFill>
          <a:blip r:embed="rId3">
            <a:alphaModFix/>
          </a:blip>
          <a:stretch>
            <a:fillRect/>
          </a:stretch>
        </p:blipFill>
        <p:spPr>
          <a:xfrm>
            <a:off x="50" y="0"/>
            <a:ext cx="9144000" cy="5143500"/>
          </a:xfrm>
          <a:prstGeom prst="rect">
            <a:avLst/>
          </a:prstGeom>
          <a:noFill/>
          <a:ln>
            <a:noFill/>
          </a:ln>
        </p:spPr>
      </p:pic>
      <p:sp>
        <p:nvSpPr>
          <p:cNvPr id="429" name="Google Shape;429;p44"/>
          <p:cNvSpPr txBox="1"/>
          <p:nvPr/>
        </p:nvSpPr>
        <p:spPr>
          <a:xfrm>
            <a:off x="2259775" y="940825"/>
            <a:ext cx="24504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900">
                <a:latin typeface="Barriecito"/>
                <a:ea typeface="Barriecito"/>
                <a:cs typeface="Barriecito"/>
                <a:sym typeface="Barriecito"/>
              </a:rPr>
              <a:t>9.50</a:t>
            </a:r>
            <a:endParaRPr sz="7900">
              <a:latin typeface="Barriecito"/>
              <a:ea typeface="Barriecito"/>
              <a:cs typeface="Barriecito"/>
              <a:sym typeface="Barriecito"/>
            </a:endParaRPr>
          </a:p>
        </p:txBody>
      </p:sp>
      <p:grpSp>
        <p:nvGrpSpPr>
          <p:cNvPr id="430" name="Google Shape;430;p44"/>
          <p:cNvGrpSpPr/>
          <p:nvPr/>
        </p:nvGrpSpPr>
        <p:grpSpPr>
          <a:xfrm>
            <a:off x="0" y="726128"/>
            <a:ext cx="6813295" cy="3691242"/>
            <a:chOff x="0" y="227675"/>
            <a:chExt cx="8179225" cy="4600825"/>
          </a:xfrm>
        </p:grpSpPr>
        <p:pic>
          <p:nvPicPr>
            <p:cNvPr id="431" name="Google Shape;431;p44"/>
            <p:cNvPicPr preferRelativeResize="0"/>
            <p:nvPr/>
          </p:nvPicPr>
          <p:blipFill rotWithShape="1">
            <a:blip r:embed="rId4">
              <a:alphaModFix/>
            </a:blip>
            <a:srcRect b="0" l="17355" r="0" t="0"/>
            <a:stretch/>
          </p:blipFill>
          <p:spPr>
            <a:xfrm>
              <a:off x="0" y="227675"/>
              <a:ext cx="8179225" cy="4600825"/>
            </a:xfrm>
            <a:prstGeom prst="rect">
              <a:avLst/>
            </a:prstGeom>
            <a:noFill/>
            <a:ln>
              <a:noFill/>
            </a:ln>
          </p:spPr>
        </p:pic>
        <p:pic>
          <p:nvPicPr>
            <p:cNvPr id="432" name="Google Shape;432;p44"/>
            <p:cNvPicPr preferRelativeResize="0"/>
            <p:nvPr/>
          </p:nvPicPr>
          <p:blipFill>
            <a:blip r:embed="rId5">
              <a:alphaModFix/>
            </a:blip>
            <a:stretch>
              <a:fillRect/>
            </a:stretch>
          </p:blipFill>
          <p:spPr>
            <a:xfrm>
              <a:off x="2611425" y="2571750"/>
              <a:ext cx="983175" cy="412075"/>
            </a:xfrm>
            <a:prstGeom prst="rect">
              <a:avLst/>
            </a:prstGeom>
            <a:noFill/>
            <a:ln>
              <a:noFill/>
            </a:ln>
          </p:spPr>
        </p:pic>
        <p:pic>
          <p:nvPicPr>
            <p:cNvPr id="433" name="Google Shape;433;p44"/>
            <p:cNvPicPr preferRelativeResize="0"/>
            <p:nvPr/>
          </p:nvPicPr>
          <p:blipFill>
            <a:blip r:embed="rId6">
              <a:alphaModFix/>
            </a:blip>
            <a:stretch>
              <a:fillRect/>
            </a:stretch>
          </p:blipFill>
          <p:spPr>
            <a:xfrm rot="10620656">
              <a:off x="2421288" y="2749118"/>
              <a:ext cx="1363450" cy="341442"/>
            </a:xfrm>
            <a:prstGeom prst="rect">
              <a:avLst/>
            </a:prstGeom>
            <a:noFill/>
            <a:ln>
              <a:noFill/>
            </a:ln>
          </p:spPr>
        </p:pic>
      </p:grpSp>
      <p:sp>
        <p:nvSpPr>
          <p:cNvPr id="434" name="Google Shape;434;p44"/>
          <p:cNvSpPr txBox="1"/>
          <p:nvPr/>
        </p:nvSpPr>
        <p:spPr>
          <a:xfrm>
            <a:off x="1783700" y="1378200"/>
            <a:ext cx="1624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latin typeface="Comfortaa"/>
                <a:ea typeface="Comfortaa"/>
                <a:cs typeface="Comfortaa"/>
                <a:sym typeface="Comfortaa"/>
              </a:rPr>
              <a:t>9.00</a:t>
            </a:r>
            <a:endParaRPr sz="6000">
              <a:latin typeface="Comfortaa"/>
              <a:ea typeface="Comfortaa"/>
              <a:cs typeface="Comfortaa"/>
              <a:sym typeface="Comfortaa"/>
            </a:endParaRPr>
          </a:p>
        </p:txBody>
      </p:sp>
      <p:sp>
        <p:nvSpPr>
          <p:cNvPr id="435" name="Google Shape;435;p44"/>
          <p:cNvSpPr txBox="1"/>
          <p:nvPr/>
        </p:nvSpPr>
        <p:spPr>
          <a:xfrm>
            <a:off x="4888225" y="1672050"/>
            <a:ext cx="7680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0">
                <a:solidFill>
                  <a:srgbClr val="351C75"/>
                </a:solidFill>
                <a:latin typeface="Barriecito"/>
                <a:ea typeface="Barriecito"/>
                <a:cs typeface="Barriecito"/>
                <a:sym typeface="Barriecito"/>
              </a:rPr>
              <a:t>&lt;&lt;00:11-&gt;&gt;</a:t>
            </a:r>
            <a:endParaRPr b="1" sz="12000">
              <a:solidFill>
                <a:srgbClr val="351C75"/>
              </a:solidFill>
              <a:latin typeface="Barriecito"/>
              <a:ea typeface="Barriecito"/>
              <a:cs typeface="Barriecito"/>
              <a:sym typeface="Barriecito"/>
            </a:endParaRPr>
          </a:p>
        </p:txBody>
      </p:sp>
      <p:sp>
        <p:nvSpPr>
          <p:cNvPr id="436" name="Google Shape;436;p44"/>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437" name="Google Shape;437;p44"/>
          <p:cNvPicPr preferRelativeResize="0"/>
          <p:nvPr/>
        </p:nvPicPr>
        <p:blipFill>
          <a:blip r:embed="rId7">
            <a:alphaModFix/>
          </a:blip>
          <a:stretch>
            <a:fillRect/>
          </a:stretch>
        </p:blipFill>
        <p:spPr>
          <a:xfrm>
            <a:off x="8308578" y="1371671"/>
            <a:ext cx="667200" cy="734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5"/>
          <p:cNvSpPr/>
          <p:nvPr/>
        </p:nvSpPr>
        <p:spPr>
          <a:xfrm>
            <a:off x="0" y="0"/>
            <a:ext cx="9144000" cy="1282500"/>
          </a:xfrm>
          <a:prstGeom prst="roundRect">
            <a:avLst>
              <a:gd fmla="val 16667" name="adj"/>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5"/>
          <p:cNvSpPr txBox="1"/>
          <p:nvPr/>
        </p:nvSpPr>
        <p:spPr>
          <a:xfrm>
            <a:off x="274175" y="318000"/>
            <a:ext cx="3914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herry Cream Soda"/>
                <a:ea typeface="Cherry Cream Soda"/>
                <a:cs typeface="Cherry Cream Soda"/>
                <a:sym typeface="Cherry Cream Soda"/>
              </a:rPr>
              <a:t>Urgent</a:t>
            </a:r>
            <a:endParaRPr sz="3000">
              <a:latin typeface="Cherry Cream Soda"/>
              <a:ea typeface="Cherry Cream Soda"/>
              <a:cs typeface="Cherry Cream Soda"/>
              <a:sym typeface="Cherry Cream Soda"/>
            </a:endParaRPr>
          </a:p>
        </p:txBody>
      </p:sp>
      <p:sp>
        <p:nvSpPr>
          <p:cNvPr id="444" name="Google Shape;444;p45"/>
          <p:cNvSpPr txBox="1"/>
          <p:nvPr/>
        </p:nvSpPr>
        <p:spPr>
          <a:xfrm>
            <a:off x="4751350" y="271800"/>
            <a:ext cx="2958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Mitigating Circumstances</a:t>
            </a:r>
            <a:endParaRPr sz="1800">
              <a:latin typeface="Cherry Cream Soda"/>
              <a:ea typeface="Cherry Cream Soda"/>
              <a:cs typeface="Cherry Cream Soda"/>
              <a:sym typeface="Cherry Cream Soda"/>
            </a:endParaRPr>
          </a:p>
        </p:txBody>
      </p:sp>
      <p:cxnSp>
        <p:nvCxnSpPr>
          <p:cNvPr id="445" name="Google Shape;445;p45"/>
          <p:cNvCxnSpPr/>
          <p:nvPr/>
        </p:nvCxnSpPr>
        <p:spPr>
          <a:xfrm>
            <a:off x="1952200" y="586800"/>
            <a:ext cx="2745300" cy="108900"/>
          </a:xfrm>
          <a:prstGeom prst="bentConnector3">
            <a:avLst>
              <a:gd fmla="val 50000" name="adj1"/>
            </a:avLst>
          </a:prstGeom>
          <a:noFill/>
          <a:ln cap="flat" cmpd="sng" w="9525">
            <a:solidFill>
              <a:schemeClr val="dk2"/>
            </a:solidFill>
            <a:prstDash val="solid"/>
            <a:round/>
            <a:headEnd len="med" w="med" type="none"/>
            <a:tailEnd len="med" w="med" type="none"/>
          </a:ln>
        </p:spPr>
      </p:cxnSp>
      <p:pic>
        <p:nvPicPr>
          <p:cNvPr id="446" name="Google Shape;446;p45"/>
          <p:cNvPicPr preferRelativeResize="0"/>
          <p:nvPr/>
        </p:nvPicPr>
        <p:blipFill>
          <a:blip r:embed="rId3">
            <a:alphaModFix/>
          </a:blip>
          <a:stretch>
            <a:fillRect/>
          </a:stretch>
        </p:blipFill>
        <p:spPr>
          <a:xfrm>
            <a:off x="7664081" y="42138"/>
            <a:ext cx="1312382" cy="1198224"/>
          </a:xfrm>
          <a:prstGeom prst="rect">
            <a:avLst/>
          </a:prstGeom>
          <a:noFill/>
          <a:ln>
            <a:noFill/>
          </a:ln>
        </p:spPr>
      </p:pic>
      <p:pic>
        <p:nvPicPr>
          <p:cNvPr id="447" name="Google Shape;447;p45"/>
          <p:cNvPicPr preferRelativeResize="0"/>
          <p:nvPr/>
        </p:nvPicPr>
        <p:blipFill>
          <a:blip r:embed="rId3">
            <a:alphaModFix/>
          </a:blip>
          <a:stretch>
            <a:fillRect/>
          </a:stretch>
        </p:blipFill>
        <p:spPr>
          <a:xfrm>
            <a:off x="274176" y="1605126"/>
            <a:ext cx="3691550" cy="3370423"/>
          </a:xfrm>
          <a:prstGeom prst="rect">
            <a:avLst/>
          </a:prstGeom>
          <a:noFill/>
          <a:ln>
            <a:noFill/>
          </a:ln>
        </p:spPr>
      </p:pic>
      <p:sp>
        <p:nvSpPr>
          <p:cNvPr id="448" name="Google Shape;448;p45"/>
          <p:cNvSpPr txBox="1"/>
          <p:nvPr/>
        </p:nvSpPr>
        <p:spPr>
          <a:xfrm>
            <a:off x="5015275" y="2080200"/>
            <a:ext cx="260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Reminders/Complaints could be written in the register</a:t>
            </a:r>
            <a:endParaRPr/>
          </a:p>
        </p:txBody>
      </p:sp>
      <p:sp>
        <p:nvSpPr>
          <p:cNvPr id="449" name="Google Shape;449;p45"/>
          <p:cNvSpPr txBox="1"/>
          <p:nvPr/>
        </p:nvSpPr>
        <p:spPr>
          <a:xfrm>
            <a:off x="5113125" y="2948700"/>
            <a:ext cx="289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Extensive chat with the student(s)</a:t>
            </a:r>
            <a:endParaRPr/>
          </a:p>
        </p:txBody>
      </p:sp>
      <p:cxnSp>
        <p:nvCxnSpPr>
          <p:cNvPr id="450" name="Google Shape;450;p45"/>
          <p:cNvCxnSpPr>
            <a:endCxn id="448" idx="1"/>
          </p:cNvCxnSpPr>
          <p:nvPr/>
        </p:nvCxnSpPr>
        <p:spPr>
          <a:xfrm>
            <a:off x="4374775" y="1972500"/>
            <a:ext cx="640500" cy="4155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451" name="Google Shape;451;p45"/>
          <p:cNvCxnSpPr>
            <a:endCxn id="449" idx="1"/>
          </p:cNvCxnSpPr>
          <p:nvPr/>
        </p:nvCxnSpPr>
        <p:spPr>
          <a:xfrm flipH="1" rot="10800000">
            <a:off x="4571925" y="3148800"/>
            <a:ext cx="541200" cy="386400"/>
          </a:xfrm>
          <a:prstGeom prst="bentConnector3">
            <a:avLst>
              <a:gd fmla="val 50000"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8"/>
          <p:cNvPicPr preferRelativeResize="0"/>
          <p:nvPr/>
        </p:nvPicPr>
        <p:blipFill>
          <a:blip r:embed="rId3">
            <a:alphaModFix/>
          </a:blip>
          <a:stretch>
            <a:fillRect/>
          </a:stretch>
        </p:blipFill>
        <p:spPr>
          <a:xfrm>
            <a:off x="2352800" y="0"/>
            <a:ext cx="4438390" cy="5143500"/>
          </a:xfrm>
          <a:prstGeom prst="rect">
            <a:avLst/>
          </a:prstGeom>
          <a:noFill/>
          <a:ln>
            <a:noFill/>
          </a:ln>
        </p:spPr>
      </p:pic>
      <p:pic>
        <p:nvPicPr>
          <p:cNvPr id="133" name="Google Shape;133;p28"/>
          <p:cNvPicPr preferRelativeResize="0"/>
          <p:nvPr/>
        </p:nvPicPr>
        <p:blipFill>
          <a:blip r:embed="rId4">
            <a:alphaModFix/>
          </a:blip>
          <a:stretch>
            <a:fillRect/>
          </a:stretch>
        </p:blipFill>
        <p:spPr>
          <a:xfrm>
            <a:off x="316189" y="1553438"/>
            <a:ext cx="2036599" cy="2036624"/>
          </a:xfrm>
          <a:prstGeom prst="rect">
            <a:avLst/>
          </a:prstGeom>
          <a:noFill/>
          <a:ln>
            <a:noFill/>
          </a:ln>
        </p:spPr>
      </p:pic>
      <p:pic>
        <p:nvPicPr>
          <p:cNvPr id="134" name="Google Shape;134;p28"/>
          <p:cNvPicPr preferRelativeResize="0"/>
          <p:nvPr/>
        </p:nvPicPr>
        <p:blipFill rotWithShape="1">
          <a:blip r:embed="rId5">
            <a:alphaModFix/>
          </a:blip>
          <a:srcRect b="75003" l="3535" r="4145" t="0"/>
          <a:stretch/>
        </p:blipFill>
        <p:spPr>
          <a:xfrm>
            <a:off x="453100" y="1045685"/>
            <a:ext cx="1762800" cy="369188"/>
          </a:xfrm>
          <a:prstGeom prst="rect">
            <a:avLst/>
          </a:prstGeom>
          <a:noFill/>
          <a:ln>
            <a:noFill/>
          </a:ln>
        </p:spPr>
      </p:pic>
      <p:pic>
        <p:nvPicPr>
          <p:cNvPr id="135" name="Google Shape;135;p28"/>
          <p:cNvPicPr preferRelativeResize="0"/>
          <p:nvPr/>
        </p:nvPicPr>
        <p:blipFill>
          <a:blip r:embed="rId6">
            <a:alphaModFix/>
          </a:blip>
          <a:stretch>
            <a:fillRect/>
          </a:stretch>
        </p:blipFill>
        <p:spPr>
          <a:xfrm>
            <a:off x="780660" y="-2"/>
            <a:ext cx="1107681" cy="1107688"/>
          </a:xfrm>
          <a:prstGeom prst="rect">
            <a:avLst/>
          </a:prstGeom>
          <a:noFill/>
          <a:ln>
            <a:noFill/>
          </a:ln>
        </p:spPr>
      </p:pic>
      <p:sp>
        <p:nvSpPr>
          <p:cNvPr id="136" name="Google Shape;136;p28"/>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137" name="Google Shape;137;p28"/>
          <p:cNvPicPr preferRelativeResize="0"/>
          <p:nvPr/>
        </p:nvPicPr>
        <p:blipFill>
          <a:blip r:embed="rId7">
            <a:alphaModFix/>
          </a:blip>
          <a:stretch>
            <a:fillRect/>
          </a:stretch>
        </p:blipFill>
        <p:spPr>
          <a:xfrm>
            <a:off x="8058825" y="14350"/>
            <a:ext cx="861900" cy="847538"/>
          </a:xfrm>
          <a:prstGeom prst="rect">
            <a:avLst/>
          </a:prstGeom>
          <a:noFill/>
          <a:ln>
            <a:noFill/>
          </a:ln>
        </p:spPr>
      </p:pic>
      <p:pic>
        <p:nvPicPr>
          <p:cNvPr id="138" name="Google Shape;138;p28" title="Announcement sound effect.mp3">
            <a:hlinkClick r:id="rId8"/>
          </p:cNvPr>
          <p:cNvPicPr preferRelativeResize="0"/>
          <p:nvPr/>
        </p:nvPicPr>
        <p:blipFill>
          <a:blip r:embed="rId9">
            <a:alphaModFix/>
          </a:blip>
          <a:stretch>
            <a:fillRect/>
          </a:stretch>
        </p:blipFill>
        <p:spPr>
          <a:xfrm>
            <a:off x="8845925" y="4402011"/>
            <a:ext cx="301700" cy="301700"/>
          </a:xfrm>
          <a:prstGeom prst="rect">
            <a:avLst/>
          </a:prstGeom>
          <a:noFill/>
          <a:ln>
            <a:noFill/>
          </a:ln>
        </p:spPr>
      </p:pic>
      <p:pic>
        <p:nvPicPr>
          <p:cNvPr id="139" name="Google Shape;139;p28" title="Ready Go Effects..mp3">
            <a:hlinkClick r:id="rId10"/>
          </p:cNvPr>
          <p:cNvPicPr preferRelativeResize="0"/>
          <p:nvPr/>
        </p:nvPicPr>
        <p:blipFill>
          <a:blip r:embed="rId9">
            <a:alphaModFix/>
          </a:blip>
          <a:stretch>
            <a:fillRect/>
          </a:stretch>
        </p:blipFill>
        <p:spPr>
          <a:xfrm>
            <a:off x="8845925" y="3289636"/>
            <a:ext cx="301700" cy="301700"/>
          </a:xfrm>
          <a:prstGeom prst="rect">
            <a:avLst/>
          </a:prstGeom>
          <a:noFill/>
          <a:ln>
            <a:noFill/>
          </a:ln>
        </p:spPr>
      </p:pic>
      <p:pic>
        <p:nvPicPr>
          <p:cNvPr id="140" name="Google Shape;140;p28" title="BELIEVE IN YOURSELF _ attitude sound effect no copyright.mp3">
            <a:hlinkClick r:id="rId11"/>
          </p:cNvPr>
          <p:cNvPicPr preferRelativeResize="0"/>
          <p:nvPr/>
        </p:nvPicPr>
        <p:blipFill>
          <a:blip r:embed="rId9">
            <a:alphaModFix/>
          </a:blip>
          <a:stretch>
            <a:fillRect/>
          </a:stretch>
        </p:blipFill>
        <p:spPr>
          <a:xfrm>
            <a:off x="8845925" y="4780925"/>
            <a:ext cx="301700" cy="301700"/>
          </a:xfrm>
          <a:prstGeom prst="rect">
            <a:avLst/>
          </a:prstGeom>
          <a:noFill/>
          <a:ln>
            <a:noFill/>
          </a:ln>
        </p:spPr>
      </p:pic>
      <p:pic>
        <p:nvPicPr>
          <p:cNvPr id="141" name="Google Shape;141;p28" title="Run! - Sound Effect [Perfect Cut].mp3">
            <a:hlinkClick r:id="rId12"/>
          </p:cNvPr>
          <p:cNvPicPr preferRelativeResize="0"/>
          <p:nvPr/>
        </p:nvPicPr>
        <p:blipFill>
          <a:blip r:embed="rId9">
            <a:alphaModFix/>
          </a:blip>
          <a:stretch>
            <a:fillRect/>
          </a:stretch>
        </p:blipFill>
        <p:spPr>
          <a:xfrm>
            <a:off x="8845925" y="4023075"/>
            <a:ext cx="301700" cy="301700"/>
          </a:xfrm>
          <a:prstGeom prst="rect">
            <a:avLst/>
          </a:prstGeom>
          <a:noFill/>
          <a:ln>
            <a:noFill/>
          </a:ln>
        </p:spPr>
      </p:pic>
      <p:pic>
        <p:nvPicPr>
          <p:cNvPr id="142" name="Google Shape;142;p28" title="Error Call To Attention  sound effect.mp3">
            <a:hlinkClick r:id="rId13"/>
          </p:cNvPr>
          <p:cNvPicPr preferRelativeResize="0"/>
          <p:nvPr/>
        </p:nvPicPr>
        <p:blipFill>
          <a:blip r:embed="rId9">
            <a:alphaModFix/>
          </a:blip>
          <a:stretch>
            <a:fillRect/>
          </a:stretch>
        </p:blipFill>
        <p:spPr>
          <a:xfrm>
            <a:off x="8845925" y="3656348"/>
            <a:ext cx="301700" cy="301700"/>
          </a:xfrm>
          <a:prstGeom prst="rect">
            <a:avLst/>
          </a:prstGeom>
          <a:noFill/>
          <a:ln>
            <a:noFill/>
          </a:ln>
        </p:spPr>
      </p:pic>
      <p:pic>
        <p:nvPicPr>
          <p:cNvPr id="143" name="Google Shape;143;p28"/>
          <p:cNvPicPr preferRelativeResize="0"/>
          <p:nvPr/>
        </p:nvPicPr>
        <p:blipFill>
          <a:blip r:embed="rId14">
            <a:alphaModFix/>
          </a:blip>
          <a:stretch>
            <a:fillRect/>
          </a:stretch>
        </p:blipFill>
        <p:spPr>
          <a:xfrm>
            <a:off x="8450374" y="4747175"/>
            <a:ext cx="369200" cy="369200"/>
          </a:xfrm>
          <a:prstGeom prst="rect">
            <a:avLst/>
          </a:prstGeom>
          <a:noFill/>
          <a:ln>
            <a:noFill/>
          </a:ln>
        </p:spPr>
      </p:pic>
      <p:pic>
        <p:nvPicPr>
          <p:cNvPr id="144" name="Google Shape;144;p28"/>
          <p:cNvPicPr preferRelativeResize="0"/>
          <p:nvPr/>
        </p:nvPicPr>
        <p:blipFill>
          <a:blip r:embed="rId15">
            <a:alphaModFix/>
          </a:blip>
          <a:stretch>
            <a:fillRect/>
          </a:stretch>
        </p:blipFill>
        <p:spPr>
          <a:xfrm>
            <a:off x="8484125" y="4023075"/>
            <a:ext cx="301700" cy="301700"/>
          </a:xfrm>
          <a:prstGeom prst="rect">
            <a:avLst/>
          </a:prstGeom>
          <a:noFill/>
          <a:ln>
            <a:noFill/>
          </a:ln>
        </p:spPr>
      </p:pic>
      <p:pic>
        <p:nvPicPr>
          <p:cNvPr id="145" name="Google Shape;145;p28"/>
          <p:cNvPicPr preferRelativeResize="0"/>
          <p:nvPr/>
        </p:nvPicPr>
        <p:blipFill>
          <a:blip r:embed="rId4">
            <a:alphaModFix/>
          </a:blip>
          <a:stretch>
            <a:fillRect/>
          </a:stretch>
        </p:blipFill>
        <p:spPr>
          <a:xfrm>
            <a:off x="8484124" y="3298974"/>
            <a:ext cx="301700" cy="301700"/>
          </a:xfrm>
          <a:prstGeom prst="rect">
            <a:avLst/>
          </a:prstGeom>
          <a:noFill/>
          <a:ln>
            <a:noFill/>
          </a:ln>
        </p:spPr>
      </p:pic>
      <p:pic>
        <p:nvPicPr>
          <p:cNvPr id="146" name="Google Shape;146;p28"/>
          <p:cNvPicPr preferRelativeResize="0"/>
          <p:nvPr/>
        </p:nvPicPr>
        <p:blipFill>
          <a:blip r:embed="rId16">
            <a:alphaModFix/>
          </a:blip>
          <a:stretch>
            <a:fillRect/>
          </a:stretch>
        </p:blipFill>
        <p:spPr>
          <a:xfrm>
            <a:off x="8484125" y="4385114"/>
            <a:ext cx="301700" cy="301700"/>
          </a:xfrm>
          <a:prstGeom prst="rect">
            <a:avLst/>
          </a:prstGeom>
          <a:noFill/>
          <a:ln>
            <a:noFill/>
          </a:ln>
        </p:spPr>
      </p:pic>
      <p:pic>
        <p:nvPicPr>
          <p:cNvPr id="147" name="Google Shape;147;p28"/>
          <p:cNvPicPr preferRelativeResize="0"/>
          <p:nvPr/>
        </p:nvPicPr>
        <p:blipFill>
          <a:blip r:embed="rId17">
            <a:alphaModFix/>
          </a:blip>
          <a:stretch>
            <a:fillRect/>
          </a:stretch>
        </p:blipFill>
        <p:spPr>
          <a:xfrm>
            <a:off x="8484123" y="3661015"/>
            <a:ext cx="301700" cy="301700"/>
          </a:xfrm>
          <a:prstGeom prst="rect">
            <a:avLst/>
          </a:prstGeom>
          <a:noFill/>
          <a:ln>
            <a:noFill/>
          </a:ln>
        </p:spPr>
      </p:pic>
      <p:pic>
        <p:nvPicPr>
          <p:cNvPr id="148" name="Google Shape;148;p28" title="WOW _ Crowd reaction (wow) - sound Effect.mp3">
            <a:hlinkClick r:id="rId18"/>
          </p:cNvPr>
          <p:cNvPicPr preferRelativeResize="0"/>
          <p:nvPr/>
        </p:nvPicPr>
        <p:blipFill>
          <a:blip r:embed="rId19">
            <a:alphaModFix/>
          </a:blip>
          <a:stretch>
            <a:fillRect/>
          </a:stretch>
        </p:blipFill>
        <p:spPr>
          <a:xfrm>
            <a:off x="2" y="0"/>
            <a:ext cx="457200" cy="457200"/>
          </a:xfrm>
          <a:prstGeom prst="rect">
            <a:avLst/>
          </a:prstGeom>
          <a:noFill/>
          <a:ln>
            <a:noFill/>
          </a:ln>
        </p:spPr>
      </p:pic>
      <p:pic>
        <p:nvPicPr>
          <p:cNvPr id="149" name="Google Shape;149;p28" title="Laughing Choir Sound Effects  No copyrightshort.mp3">
            <a:hlinkClick r:id="rId20"/>
          </p:cNvPr>
          <p:cNvPicPr preferRelativeResize="0"/>
          <p:nvPr/>
        </p:nvPicPr>
        <p:blipFill>
          <a:blip r:embed="rId19">
            <a:alphaModFix/>
          </a:blip>
          <a:stretch>
            <a:fillRect/>
          </a:stretch>
        </p:blipFill>
        <p:spPr>
          <a:xfrm>
            <a:off x="2" y="457200"/>
            <a:ext cx="457200" cy="457200"/>
          </a:xfrm>
          <a:prstGeom prst="rect">
            <a:avLst/>
          </a:prstGeom>
          <a:noFill/>
          <a:ln>
            <a:noFill/>
          </a:ln>
        </p:spPr>
      </p:pic>
      <p:pic>
        <p:nvPicPr>
          <p:cNvPr id="150" name="Google Shape;150;p28" title="Applause  Sound Effect.mp3">
            <a:hlinkClick r:id="rId21"/>
          </p:cNvPr>
          <p:cNvPicPr preferRelativeResize="0"/>
          <p:nvPr/>
        </p:nvPicPr>
        <p:blipFill>
          <a:blip r:embed="rId19">
            <a:alphaModFix/>
          </a:blip>
          <a:stretch>
            <a:fillRect/>
          </a:stretch>
        </p:blipFill>
        <p:spPr>
          <a:xfrm>
            <a:off x="2" y="914400"/>
            <a:ext cx="457200" cy="457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6"/>
          <p:cNvSpPr/>
          <p:nvPr/>
        </p:nvSpPr>
        <p:spPr>
          <a:xfrm>
            <a:off x="0" y="-6950"/>
            <a:ext cx="9144000" cy="12825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6"/>
          <p:cNvSpPr txBox="1"/>
          <p:nvPr/>
        </p:nvSpPr>
        <p:spPr>
          <a:xfrm>
            <a:off x="274175" y="311050"/>
            <a:ext cx="3914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herry Cream Soda"/>
                <a:ea typeface="Cherry Cream Soda"/>
                <a:cs typeface="Cherry Cream Soda"/>
                <a:sym typeface="Cherry Cream Soda"/>
              </a:rPr>
              <a:t>Critical</a:t>
            </a:r>
            <a:endParaRPr sz="3000">
              <a:latin typeface="Cherry Cream Soda"/>
              <a:ea typeface="Cherry Cream Soda"/>
              <a:cs typeface="Cherry Cream Soda"/>
              <a:sym typeface="Cherry Cream Soda"/>
            </a:endParaRPr>
          </a:p>
        </p:txBody>
      </p:sp>
      <p:sp>
        <p:nvSpPr>
          <p:cNvPr id="458" name="Google Shape;458;p46"/>
          <p:cNvSpPr txBox="1"/>
          <p:nvPr/>
        </p:nvSpPr>
        <p:spPr>
          <a:xfrm>
            <a:off x="4751350" y="126250"/>
            <a:ext cx="2958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herry Cream Soda"/>
                <a:ea typeface="Cherry Cream Soda"/>
                <a:cs typeface="Cherry Cream Soda"/>
                <a:sym typeface="Cherry Cream Soda"/>
              </a:rPr>
              <a:t>Aggravating Circumstances</a:t>
            </a:r>
            <a:endParaRPr sz="1800">
              <a:latin typeface="Cherry Cream Soda"/>
              <a:ea typeface="Cherry Cream Soda"/>
              <a:cs typeface="Cherry Cream Soda"/>
              <a:sym typeface="Cherry Cream Soda"/>
            </a:endParaRPr>
          </a:p>
        </p:txBody>
      </p:sp>
      <p:cxnSp>
        <p:nvCxnSpPr>
          <p:cNvPr id="459" name="Google Shape;459;p46"/>
          <p:cNvCxnSpPr/>
          <p:nvPr/>
        </p:nvCxnSpPr>
        <p:spPr>
          <a:xfrm flipH="1" rot="10800000">
            <a:off x="2051450" y="386550"/>
            <a:ext cx="2537100" cy="327000"/>
          </a:xfrm>
          <a:prstGeom prst="bentConnector3">
            <a:avLst>
              <a:gd fmla="val 50000" name="adj1"/>
            </a:avLst>
          </a:prstGeom>
          <a:noFill/>
          <a:ln cap="flat" cmpd="sng" w="9525">
            <a:solidFill>
              <a:schemeClr val="dk2"/>
            </a:solidFill>
            <a:prstDash val="solid"/>
            <a:round/>
            <a:headEnd len="med" w="med" type="none"/>
            <a:tailEnd len="med" w="med" type="none"/>
          </a:ln>
        </p:spPr>
      </p:cxnSp>
      <p:pic>
        <p:nvPicPr>
          <p:cNvPr id="460" name="Google Shape;460;p46"/>
          <p:cNvPicPr preferRelativeResize="0"/>
          <p:nvPr/>
        </p:nvPicPr>
        <p:blipFill>
          <a:blip r:embed="rId3">
            <a:alphaModFix/>
          </a:blip>
          <a:stretch>
            <a:fillRect/>
          </a:stretch>
        </p:blipFill>
        <p:spPr>
          <a:xfrm>
            <a:off x="8005423" y="35200"/>
            <a:ext cx="721317" cy="1198201"/>
          </a:xfrm>
          <a:prstGeom prst="rect">
            <a:avLst/>
          </a:prstGeom>
          <a:noFill/>
          <a:ln>
            <a:noFill/>
          </a:ln>
        </p:spPr>
      </p:pic>
      <p:pic>
        <p:nvPicPr>
          <p:cNvPr id="461" name="Google Shape;461;p46"/>
          <p:cNvPicPr preferRelativeResize="0"/>
          <p:nvPr/>
        </p:nvPicPr>
        <p:blipFill>
          <a:blip r:embed="rId3">
            <a:alphaModFix/>
          </a:blip>
          <a:stretch>
            <a:fillRect/>
          </a:stretch>
        </p:blipFill>
        <p:spPr>
          <a:xfrm>
            <a:off x="601875" y="1526925"/>
            <a:ext cx="2048525" cy="3402850"/>
          </a:xfrm>
          <a:prstGeom prst="rect">
            <a:avLst/>
          </a:prstGeom>
          <a:noFill/>
          <a:ln>
            <a:noFill/>
          </a:ln>
        </p:spPr>
      </p:pic>
      <p:cxnSp>
        <p:nvCxnSpPr>
          <p:cNvPr id="462" name="Google Shape;462;p46"/>
          <p:cNvCxnSpPr/>
          <p:nvPr/>
        </p:nvCxnSpPr>
        <p:spPr>
          <a:xfrm>
            <a:off x="3747200" y="1481775"/>
            <a:ext cx="969000" cy="8976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463" name="Google Shape;463;p46"/>
          <p:cNvSpPr txBox="1"/>
          <p:nvPr/>
        </p:nvSpPr>
        <p:spPr>
          <a:xfrm>
            <a:off x="5015275" y="2080200"/>
            <a:ext cx="260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Reminders/Complaints will be written in the register</a:t>
            </a:r>
            <a:endParaRPr/>
          </a:p>
        </p:txBody>
      </p:sp>
      <p:cxnSp>
        <p:nvCxnSpPr>
          <p:cNvPr id="464" name="Google Shape;464;p46"/>
          <p:cNvCxnSpPr/>
          <p:nvPr/>
        </p:nvCxnSpPr>
        <p:spPr>
          <a:xfrm>
            <a:off x="3818450" y="3077550"/>
            <a:ext cx="883500" cy="1425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465" name="Google Shape;465;p46"/>
          <p:cNvSpPr txBox="1"/>
          <p:nvPr/>
        </p:nvSpPr>
        <p:spPr>
          <a:xfrm>
            <a:off x="5113125" y="2948700"/>
            <a:ext cx="289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Escalate the situation to STs/TLM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9"/>
          <p:cNvPicPr preferRelativeResize="0"/>
          <p:nvPr/>
        </p:nvPicPr>
        <p:blipFill>
          <a:blip r:embed="rId3">
            <a:alphaModFix/>
          </a:blip>
          <a:stretch>
            <a:fillRect/>
          </a:stretch>
        </p:blipFill>
        <p:spPr>
          <a:xfrm>
            <a:off x="293523" y="1700013"/>
            <a:ext cx="1743475" cy="1743475"/>
          </a:xfrm>
          <a:prstGeom prst="rect">
            <a:avLst/>
          </a:prstGeom>
          <a:noFill/>
          <a:ln>
            <a:noFill/>
          </a:ln>
        </p:spPr>
      </p:pic>
      <p:pic>
        <p:nvPicPr>
          <p:cNvPr id="156" name="Google Shape;156;p29"/>
          <p:cNvPicPr preferRelativeResize="0"/>
          <p:nvPr/>
        </p:nvPicPr>
        <p:blipFill rotWithShape="1">
          <a:blip r:embed="rId4">
            <a:alphaModFix/>
          </a:blip>
          <a:srcRect b="75003" l="3535" r="4145" t="0"/>
          <a:stretch/>
        </p:blipFill>
        <p:spPr>
          <a:xfrm>
            <a:off x="453100" y="1045685"/>
            <a:ext cx="1762800" cy="369188"/>
          </a:xfrm>
          <a:prstGeom prst="rect">
            <a:avLst/>
          </a:prstGeom>
          <a:noFill/>
          <a:ln>
            <a:noFill/>
          </a:ln>
        </p:spPr>
      </p:pic>
      <p:pic>
        <p:nvPicPr>
          <p:cNvPr id="157" name="Google Shape;157;p29"/>
          <p:cNvPicPr preferRelativeResize="0"/>
          <p:nvPr/>
        </p:nvPicPr>
        <p:blipFill>
          <a:blip r:embed="rId5">
            <a:alphaModFix/>
          </a:blip>
          <a:stretch>
            <a:fillRect/>
          </a:stretch>
        </p:blipFill>
        <p:spPr>
          <a:xfrm>
            <a:off x="780660" y="-2"/>
            <a:ext cx="1107681" cy="1107688"/>
          </a:xfrm>
          <a:prstGeom prst="rect">
            <a:avLst/>
          </a:prstGeom>
          <a:noFill/>
          <a:ln>
            <a:noFill/>
          </a:ln>
        </p:spPr>
      </p:pic>
      <p:sp>
        <p:nvSpPr>
          <p:cNvPr id="158" name="Google Shape;158;p29"/>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159" name="Google Shape;159;p29"/>
          <p:cNvPicPr preferRelativeResize="0"/>
          <p:nvPr/>
        </p:nvPicPr>
        <p:blipFill>
          <a:blip r:embed="rId6">
            <a:alphaModFix/>
          </a:blip>
          <a:stretch>
            <a:fillRect/>
          </a:stretch>
        </p:blipFill>
        <p:spPr>
          <a:xfrm>
            <a:off x="2368300" y="152400"/>
            <a:ext cx="5329913" cy="4939041"/>
          </a:xfrm>
          <a:prstGeom prst="rect">
            <a:avLst/>
          </a:prstGeom>
          <a:noFill/>
          <a:ln>
            <a:noFill/>
          </a:ln>
        </p:spPr>
      </p:pic>
      <p:pic>
        <p:nvPicPr>
          <p:cNvPr id="160" name="Google Shape;160;p29"/>
          <p:cNvPicPr preferRelativeResize="0"/>
          <p:nvPr/>
        </p:nvPicPr>
        <p:blipFill>
          <a:blip r:embed="rId7">
            <a:alphaModFix/>
          </a:blip>
          <a:stretch>
            <a:fillRect/>
          </a:stretch>
        </p:blipFill>
        <p:spPr>
          <a:xfrm>
            <a:off x="8058825" y="14350"/>
            <a:ext cx="861900" cy="847538"/>
          </a:xfrm>
          <a:prstGeom prst="rect">
            <a:avLst/>
          </a:prstGeom>
          <a:noFill/>
          <a:ln>
            <a:noFill/>
          </a:ln>
        </p:spPr>
      </p:pic>
      <p:pic>
        <p:nvPicPr>
          <p:cNvPr id="161" name="Google Shape;161;p29" title="Announcement sound effect.mp3">
            <a:hlinkClick r:id="rId8"/>
          </p:cNvPr>
          <p:cNvPicPr preferRelativeResize="0"/>
          <p:nvPr/>
        </p:nvPicPr>
        <p:blipFill>
          <a:blip r:embed="rId9">
            <a:alphaModFix/>
          </a:blip>
          <a:stretch>
            <a:fillRect/>
          </a:stretch>
        </p:blipFill>
        <p:spPr>
          <a:xfrm>
            <a:off x="8845925" y="4402011"/>
            <a:ext cx="301700" cy="301700"/>
          </a:xfrm>
          <a:prstGeom prst="rect">
            <a:avLst/>
          </a:prstGeom>
          <a:noFill/>
          <a:ln>
            <a:noFill/>
          </a:ln>
        </p:spPr>
      </p:pic>
      <p:pic>
        <p:nvPicPr>
          <p:cNvPr id="162" name="Google Shape;162;p29" title="Ready Go Effects..mp3">
            <a:hlinkClick r:id="rId10"/>
          </p:cNvPr>
          <p:cNvPicPr preferRelativeResize="0"/>
          <p:nvPr/>
        </p:nvPicPr>
        <p:blipFill>
          <a:blip r:embed="rId9">
            <a:alphaModFix/>
          </a:blip>
          <a:stretch>
            <a:fillRect/>
          </a:stretch>
        </p:blipFill>
        <p:spPr>
          <a:xfrm>
            <a:off x="8845925" y="3289636"/>
            <a:ext cx="301700" cy="301700"/>
          </a:xfrm>
          <a:prstGeom prst="rect">
            <a:avLst/>
          </a:prstGeom>
          <a:noFill/>
          <a:ln>
            <a:noFill/>
          </a:ln>
        </p:spPr>
      </p:pic>
      <p:pic>
        <p:nvPicPr>
          <p:cNvPr id="163" name="Google Shape;163;p29" title="BELIEVE IN YOURSELF _ attitude sound effect no copyright.mp3">
            <a:hlinkClick r:id="rId11"/>
          </p:cNvPr>
          <p:cNvPicPr preferRelativeResize="0"/>
          <p:nvPr/>
        </p:nvPicPr>
        <p:blipFill>
          <a:blip r:embed="rId9">
            <a:alphaModFix/>
          </a:blip>
          <a:stretch>
            <a:fillRect/>
          </a:stretch>
        </p:blipFill>
        <p:spPr>
          <a:xfrm>
            <a:off x="8845925" y="4780925"/>
            <a:ext cx="301700" cy="301700"/>
          </a:xfrm>
          <a:prstGeom prst="rect">
            <a:avLst/>
          </a:prstGeom>
          <a:noFill/>
          <a:ln>
            <a:noFill/>
          </a:ln>
        </p:spPr>
      </p:pic>
      <p:pic>
        <p:nvPicPr>
          <p:cNvPr id="164" name="Google Shape;164;p29" title="Run! - Sound Effect [Perfect Cut].mp3">
            <a:hlinkClick r:id="rId12"/>
          </p:cNvPr>
          <p:cNvPicPr preferRelativeResize="0"/>
          <p:nvPr/>
        </p:nvPicPr>
        <p:blipFill>
          <a:blip r:embed="rId9">
            <a:alphaModFix/>
          </a:blip>
          <a:stretch>
            <a:fillRect/>
          </a:stretch>
        </p:blipFill>
        <p:spPr>
          <a:xfrm>
            <a:off x="8845925" y="4023075"/>
            <a:ext cx="301700" cy="301700"/>
          </a:xfrm>
          <a:prstGeom prst="rect">
            <a:avLst/>
          </a:prstGeom>
          <a:noFill/>
          <a:ln>
            <a:noFill/>
          </a:ln>
        </p:spPr>
      </p:pic>
      <p:pic>
        <p:nvPicPr>
          <p:cNvPr id="165" name="Google Shape;165;p29" title="Error Call To Attention  sound effect.mp3">
            <a:hlinkClick r:id="rId13"/>
          </p:cNvPr>
          <p:cNvPicPr preferRelativeResize="0"/>
          <p:nvPr/>
        </p:nvPicPr>
        <p:blipFill>
          <a:blip r:embed="rId9">
            <a:alphaModFix/>
          </a:blip>
          <a:stretch>
            <a:fillRect/>
          </a:stretch>
        </p:blipFill>
        <p:spPr>
          <a:xfrm>
            <a:off x="8845925" y="3656348"/>
            <a:ext cx="301700" cy="301700"/>
          </a:xfrm>
          <a:prstGeom prst="rect">
            <a:avLst/>
          </a:prstGeom>
          <a:noFill/>
          <a:ln>
            <a:noFill/>
          </a:ln>
        </p:spPr>
      </p:pic>
      <p:pic>
        <p:nvPicPr>
          <p:cNvPr id="166" name="Google Shape;166;p29"/>
          <p:cNvPicPr preferRelativeResize="0"/>
          <p:nvPr/>
        </p:nvPicPr>
        <p:blipFill>
          <a:blip r:embed="rId14">
            <a:alphaModFix/>
          </a:blip>
          <a:stretch>
            <a:fillRect/>
          </a:stretch>
        </p:blipFill>
        <p:spPr>
          <a:xfrm>
            <a:off x="8450374" y="4747175"/>
            <a:ext cx="369200" cy="369200"/>
          </a:xfrm>
          <a:prstGeom prst="rect">
            <a:avLst/>
          </a:prstGeom>
          <a:noFill/>
          <a:ln>
            <a:noFill/>
          </a:ln>
        </p:spPr>
      </p:pic>
      <p:pic>
        <p:nvPicPr>
          <p:cNvPr id="167" name="Google Shape;167;p29"/>
          <p:cNvPicPr preferRelativeResize="0"/>
          <p:nvPr/>
        </p:nvPicPr>
        <p:blipFill>
          <a:blip r:embed="rId15">
            <a:alphaModFix/>
          </a:blip>
          <a:stretch>
            <a:fillRect/>
          </a:stretch>
        </p:blipFill>
        <p:spPr>
          <a:xfrm>
            <a:off x="8484125" y="4023075"/>
            <a:ext cx="301700" cy="301700"/>
          </a:xfrm>
          <a:prstGeom prst="rect">
            <a:avLst/>
          </a:prstGeom>
          <a:noFill/>
          <a:ln>
            <a:noFill/>
          </a:ln>
        </p:spPr>
      </p:pic>
      <p:pic>
        <p:nvPicPr>
          <p:cNvPr id="168" name="Google Shape;168;p29"/>
          <p:cNvPicPr preferRelativeResize="0"/>
          <p:nvPr/>
        </p:nvPicPr>
        <p:blipFill>
          <a:blip r:embed="rId16">
            <a:alphaModFix/>
          </a:blip>
          <a:stretch>
            <a:fillRect/>
          </a:stretch>
        </p:blipFill>
        <p:spPr>
          <a:xfrm>
            <a:off x="8484124" y="3298974"/>
            <a:ext cx="301700" cy="301700"/>
          </a:xfrm>
          <a:prstGeom prst="rect">
            <a:avLst/>
          </a:prstGeom>
          <a:noFill/>
          <a:ln>
            <a:noFill/>
          </a:ln>
        </p:spPr>
      </p:pic>
      <p:pic>
        <p:nvPicPr>
          <p:cNvPr id="169" name="Google Shape;169;p29"/>
          <p:cNvPicPr preferRelativeResize="0"/>
          <p:nvPr/>
        </p:nvPicPr>
        <p:blipFill>
          <a:blip r:embed="rId17">
            <a:alphaModFix/>
          </a:blip>
          <a:stretch>
            <a:fillRect/>
          </a:stretch>
        </p:blipFill>
        <p:spPr>
          <a:xfrm>
            <a:off x="8484125" y="4385114"/>
            <a:ext cx="301700" cy="301700"/>
          </a:xfrm>
          <a:prstGeom prst="rect">
            <a:avLst/>
          </a:prstGeom>
          <a:noFill/>
          <a:ln>
            <a:noFill/>
          </a:ln>
        </p:spPr>
      </p:pic>
      <p:pic>
        <p:nvPicPr>
          <p:cNvPr id="170" name="Google Shape;170;p29"/>
          <p:cNvPicPr preferRelativeResize="0"/>
          <p:nvPr/>
        </p:nvPicPr>
        <p:blipFill>
          <a:blip r:embed="rId3">
            <a:alphaModFix/>
          </a:blip>
          <a:stretch>
            <a:fillRect/>
          </a:stretch>
        </p:blipFill>
        <p:spPr>
          <a:xfrm>
            <a:off x="8484123" y="3661015"/>
            <a:ext cx="301700" cy="301700"/>
          </a:xfrm>
          <a:prstGeom prst="rect">
            <a:avLst/>
          </a:prstGeom>
          <a:noFill/>
          <a:ln>
            <a:noFill/>
          </a:ln>
        </p:spPr>
      </p:pic>
      <p:pic>
        <p:nvPicPr>
          <p:cNvPr id="171" name="Google Shape;171;p29" title="WOW _ Crowd reaction (wow) - sound Effect.mp3">
            <a:hlinkClick r:id="rId18"/>
          </p:cNvPr>
          <p:cNvPicPr preferRelativeResize="0"/>
          <p:nvPr/>
        </p:nvPicPr>
        <p:blipFill>
          <a:blip r:embed="rId19">
            <a:alphaModFix/>
          </a:blip>
          <a:stretch>
            <a:fillRect/>
          </a:stretch>
        </p:blipFill>
        <p:spPr>
          <a:xfrm>
            <a:off x="2" y="0"/>
            <a:ext cx="457200" cy="457200"/>
          </a:xfrm>
          <a:prstGeom prst="rect">
            <a:avLst/>
          </a:prstGeom>
          <a:noFill/>
          <a:ln>
            <a:noFill/>
          </a:ln>
        </p:spPr>
      </p:pic>
      <p:pic>
        <p:nvPicPr>
          <p:cNvPr id="172" name="Google Shape;172;p29" title="Laughing Choir Sound Effects  No copyrightshort.mp3">
            <a:hlinkClick r:id="rId20"/>
          </p:cNvPr>
          <p:cNvPicPr preferRelativeResize="0"/>
          <p:nvPr/>
        </p:nvPicPr>
        <p:blipFill>
          <a:blip r:embed="rId19">
            <a:alphaModFix/>
          </a:blip>
          <a:stretch>
            <a:fillRect/>
          </a:stretch>
        </p:blipFill>
        <p:spPr>
          <a:xfrm>
            <a:off x="2" y="457200"/>
            <a:ext cx="457200" cy="457200"/>
          </a:xfrm>
          <a:prstGeom prst="rect">
            <a:avLst/>
          </a:prstGeom>
          <a:noFill/>
          <a:ln>
            <a:noFill/>
          </a:ln>
        </p:spPr>
      </p:pic>
      <p:pic>
        <p:nvPicPr>
          <p:cNvPr id="173" name="Google Shape;173;p29" title="Applause  Sound Effect.mp3">
            <a:hlinkClick r:id="rId21"/>
          </p:cNvPr>
          <p:cNvPicPr preferRelativeResize="0"/>
          <p:nvPr/>
        </p:nvPicPr>
        <p:blipFill>
          <a:blip r:embed="rId19">
            <a:alphaModFix/>
          </a:blip>
          <a:stretch>
            <a:fillRect/>
          </a:stretch>
        </p:blipFill>
        <p:spPr>
          <a:xfrm>
            <a:off x="2" y="914400"/>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0"/>
          <p:cNvPicPr preferRelativeResize="0"/>
          <p:nvPr/>
        </p:nvPicPr>
        <p:blipFill>
          <a:blip r:embed="rId3">
            <a:alphaModFix/>
          </a:blip>
          <a:stretch>
            <a:fillRect/>
          </a:stretch>
        </p:blipFill>
        <p:spPr>
          <a:xfrm>
            <a:off x="2215900" y="0"/>
            <a:ext cx="5171909" cy="5143500"/>
          </a:xfrm>
          <a:prstGeom prst="rect">
            <a:avLst/>
          </a:prstGeom>
          <a:noFill/>
          <a:ln>
            <a:noFill/>
          </a:ln>
        </p:spPr>
      </p:pic>
      <p:pic>
        <p:nvPicPr>
          <p:cNvPr id="179" name="Google Shape;179;p30"/>
          <p:cNvPicPr preferRelativeResize="0"/>
          <p:nvPr/>
        </p:nvPicPr>
        <p:blipFill>
          <a:blip r:embed="rId4">
            <a:alphaModFix/>
          </a:blip>
          <a:stretch>
            <a:fillRect/>
          </a:stretch>
        </p:blipFill>
        <p:spPr>
          <a:xfrm>
            <a:off x="56875" y="1607163"/>
            <a:ext cx="1929175" cy="1929175"/>
          </a:xfrm>
          <a:prstGeom prst="rect">
            <a:avLst/>
          </a:prstGeom>
          <a:noFill/>
          <a:ln>
            <a:noFill/>
          </a:ln>
        </p:spPr>
      </p:pic>
      <p:pic>
        <p:nvPicPr>
          <p:cNvPr id="180" name="Google Shape;180;p30"/>
          <p:cNvPicPr preferRelativeResize="0"/>
          <p:nvPr/>
        </p:nvPicPr>
        <p:blipFill rotWithShape="1">
          <a:blip r:embed="rId5">
            <a:alphaModFix/>
          </a:blip>
          <a:srcRect b="75003" l="3535" r="4145" t="0"/>
          <a:stretch/>
        </p:blipFill>
        <p:spPr>
          <a:xfrm>
            <a:off x="140063" y="1107685"/>
            <a:ext cx="1762800" cy="369188"/>
          </a:xfrm>
          <a:prstGeom prst="rect">
            <a:avLst/>
          </a:prstGeom>
          <a:noFill/>
          <a:ln>
            <a:noFill/>
          </a:ln>
        </p:spPr>
      </p:pic>
      <p:pic>
        <p:nvPicPr>
          <p:cNvPr id="181" name="Google Shape;181;p30"/>
          <p:cNvPicPr preferRelativeResize="0"/>
          <p:nvPr/>
        </p:nvPicPr>
        <p:blipFill>
          <a:blip r:embed="rId6">
            <a:alphaModFix/>
          </a:blip>
          <a:stretch>
            <a:fillRect/>
          </a:stretch>
        </p:blipFill>
        <p:spPr>
          <a:xfrm>
            <a:off x="467623" y="-2"/>
            <a:ext cx="1107681" cy="1107688"/>
          </a:xfrm>
          <a:prstGeom prst="rect">
            <a:avLst/>
          </a:prstGeom>
          <a:noFill/>
          <a:ln>
            <a:noFill/>
          </a:ln>
        </p:spPr>
      </p:pic>
      <p:sp>
        <p:nvSpPr>
          <p:cNvPr id="182" name="Google Shape;182;p30"/>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183" name="Google Shape;183;p30"/>
          <p:cNvPicPr preferRelativeResize="0"/>
          <p:nvPr/>
        </p:nvPicPr>
        <p:blipFill>
          <a:blip r:embed="rId7">
            <a:alphaModFix/>
          </a:blip>
          <a:stretch>
            <a:fillRect/>
          </a:stretch>
        </p:blipFill>
        <p:spPr>
          <a:xfrm>
            <a:off x="8058825" y="14350"/>
            <a:ext cx="861900" cy="847538"/>
          </a:xfrm>
          <a:prstGeom prst="rect">
            <a:avLst/>
          </a:prstGeom>
          <a:noFill/>
          <a:ln>
            <a:noFill/>
          </a:ln>
        </p:spPr>
      </p:pic>
      <p:pic>
        <p:nvPicPr>
          <p:cNvPr id="184" name="Google Shape;184;p30" title="Announcement sound effect.mp3">
            <a:hlinkClick r:id="rId8"/>
          </p:cNvPr>
          <p:cNvPicPr preferRelativeResize="0"/>
          <p:nvPr/>
        </p:nvPicPr>
        <p:blipFill>
          <a:blip r:embed="rId9">
            <a:alphaModFix/>
          </a:blip>
          <a:stretch>
            <a:fillRect/>
          </a:stretch>
        </p:blipFill>
        <p:spPr>
          <a:xfrm>
            <a:off x="8845925" y="4402011"/>
            <a:ext cx="301700" cy="301700"/>
          </a:xfrm>
          <a:prstGeom prst="rect">
            <a:avLst/>
          </a:prstGeom>
          <a:noFill/>
          <a:ln>
            <a:noFill/>
          </a:ln>
        </p:spPr>
      </p:pic>
      <p:pic>
        <p:nvPicPr>
          <p:cNvPr id="185" name="Google Shape;185;p30" title="Ready Go Effects..mp3">
            <a:hlinkClick r:id="rId10"/>
          </p:cNvPr>
          <p:cNvPicPr preferRelativeResize="0"/>
          <p:nvPr/>
        </p:nvPicPr>
        <p:blipFill>
          <a:blip r:embed="rId9">
            <a:alphaModFix/>
          </a:blip>
          <a:stretch>
            <a:fillRect/>
          </a:stretch>
        </p:blipFill>
        <p:spPr>
          <a:xfrm>
            <a:off x="8845925" y="3289636"/>
            <a:ext cx="301700" cy="301700"/>
          </a:xfrm>
          <a:prstGeom prst="rect">
            <a:avLst/>
          </a:prstGeom>
          <a:noFill/>
          <a:ln>
            <a:noFill/>
          </a:ln>
        </p:spPr>
      </p:pic>
      <p:pic>
        <p:nvPicPr>
          <p:cNvPr id="186" name="Google Shape;186;p30" title="BELIEVE IN YOURSELF _ attitude sound effect no copyright.mp3">
            <a:hlinkClick r:id="rId11"/>
          </p:cNvPr>
          <p:cNvPicPr preferRelativeResize="0"/>
          <p:nvPr/>
        </p:nvPicPr>
        <p:blipFill>
          <a:blip r:embed="rId9">
            <a:alphaModFix/>
          </a:blip>
          <a:stretch>
            <a:fillRect/>
          </a:stretch>
        </p:blipFill>
        <p:spPr>
          <a:xfrm>
            <a:off x="8845925" y="4780925"/>
            <a:ext cx="301700" cy="301700"/>
          </a:xfrm>
          <a:prstGeom prst="rect">
            <a:avLst/>
          </a:prstGeom>
          <a:noFill/>
          <a:ln>
            <a:noFill/>
          </a:ln>
        </p:spPr>
      </p:pic>
      <p:pic>
        <p:nvPicPr>
          <p:cNvPr id="187" name="Google Shape;187;p30" title="Run! - Sound Effect [Perfect Cut].mp3">
            <a:hlinkClick r:id="rId12"/>
          </p:cNvPr>
          <p:cNvPicPr preferRelativeResize="0"/>
          <p:nvPr/>
        </p:nvPicPr>
        <p:blipFill>
          <a:blip r:embed="rId9">
            <a:alphaModFix/>
          </a:blip>
          <a:stretch>
            <a:fillRect/>
          </a:stretch>
        </p:blipFill>
        <p:spPr>
          <a:xfrm>
            <a:off x="8845925" y="4023075"/>
            <a:ext cx="301700" cy="301700"/>
          </a:xfrm>
          <a:prstGeom prst="rect">
            <a:avLst/>
          </a:prstGeom>
          <a:noFill/>
          <a:ln>
            <a:noFill/>
          </a:ln>
        </p:spPr>
      </p:pic>
      <p:pic>
        <p:nvPicPr>
          <p:cNvPr id="188" name="Google Shape;188;p30" title="Error Call To Attention  sound effect.mp3">
            <a:hlinkClick r:id="rId13"/>
          </p:cNvPr>
          <p:cNvPicPr preferRelativeResize="0"/>
          <p:nvPr/>
        </p:nvPicPr>
        <p:blipFill>
          <a:blip r:embed="rId9">
            <a:alphaModFix/>
          </a:blip>
          <a:stretch>
            <a:fillRect/>
          </a:stretch>
        </p:blipFill>
        <p:spPr>
          <a:xfrm>
            <a:off x="8845925" y="3656348"/>
            <a:ext cx="301700" cy="301700"/>
          </a:xfrm>
          <a:prstGeom prst="rect">
            <a:avLst/>
          </a:prstGeom>
          <a:noFill/>
          <a:ln>
            <a:noFill/>
          </a:ln>
        </p:spPr>
      </p:pic>
      <p:pic>
        <p:nvPicPr>
          <p:cNvPr id="189" name="Google Shape;189;p30"/>
          <p:cNvPicPr preferRelativeResize="0"/>
          <p:nvPr/>
        </p:nvPicPr>
        <p:blipFill>
          <a:blip r:embed="rId14">
            <a:alphaModFix/>
          </a:blip>
          <a:stretch>
            <a:fillRect/>
          </a:stretch>
        </p:blipFill>
        <p:spPr>
          <a:xfrm>
            <a:off x="8450374" y="4747175"/>
            <a:ext cx="369200" cy="369200"/>
          </a:xfrm>
          <a:prstGeom prst="rect">
            <a:avLst/>
          </a:prstGeom>
          <a:noFill/>
          <a:ln>
            <a:noFill/>
          </a:ln>
        </p:spPr>
      </p:pic>
      <p:pic>
        <p:nvPicPr>
          <p:cNvPr id="190" name="Google Shape;190;p30"/>
          <p:cNvPicPr preferRelativeResize="0"/>
          <p:nvPr/>
        </p:nvPicPr>
        <p:blipFill>
          <a:blip r:embed="rId4">
            <a:alphaModFix/>
          </a:blip>
          <a:stretch>
            <a:fillRect/>
          </a:stretch>
        </p:blipFill>
        <p:spPr>
          <a:xfrm>
            <a:off x="8484125" y="4023075"/>
            <a:ext cx="301700" cy="301700"/>
          </a:xfrm>
          <a:prstGeom prst="rect">
            <a:avLst/>
          </a:prstGeom>
          <a:noFill/>
          <a:ln>
            <a:noFill/>
          </a:ln>
        </p:spPr>
      </p:pic>
      <p:pic>
        <p:nvPicPr>
          <p:cNvPr id="191" name="Google Shape;191;p30"/>
          <p:cNvPicPr preferRelativeResize="0"/>
          <p:nvPr/>
        </p:nvPicPr>
        <p:blipFill>
          <a:blip r:embed="rId15">
            <a:alphaModFix/>
          </a:blip>
          <a:stretch>
            <a:fillRect/>
          </a:stretch>
        </p:blipFill>
        <p:spPr>
          <a:xfrm>
            <a:off x="8484124" y="3298974"/>
            <a:ext cx="301700" cy="301700"/>
          </a:xfrm>
          <a:prstGeom prst="rect">
            <a:avLst/>
          </a:prstGeom>
          <a:noFill/>
          <a:ln>
            <a:noFill/>
          </a:ln>
        </p:spPr>
      </p:pic>
      <p:pic>
        <p:nvPicPr>
          <p:cNvPr id="192" name="Google Shape;192;p30"/>
          <p:cNvPicPr preferRelativeResize="0"/>
          <p:nvPr/>
        </p:nvPicPr>
        <p:blipFill>
          <a:blip r:embed="rId16">
            <a:alphaModFix/>
          </a:blip>
          <a:stretch>
            <a:fillRect/>
          </a:stretch>
        </p:blipFill>
        <p:spPr>
          <a:xfrm>
            <a:off x="8484125" y="4385114"/>
            <a:ext cx="301700" cy="301700"/>
          </a:xfrm>
          <a:prstGeom prst="rect">
            <a:avLst/>
          </a:prstGeom>
          <a:noFill/>
          <a:ln>
            <a:noFill/>
          </a:ln>
        </p:spPr>
      </p:pic>
      <p:pic>
        <p:nvPicPr>
          <p:cNvPr id="193" name="Google Shape;193;p30"/>
          <p:cNvPicPr preferRelativeResize="0"/>
          <p:nvPr/>
        </p:nvPicPr>
        <p:blipFill>
          <a:blip r:embed="rId17">
            <a:alphaModFix/>
          </a:blip>
          <a:stretch>
            <a:fillRect/>
          </a:stretch>
        </p:blipFill>
        <p:spPr>
          <a:xfrm>
            <a:off x="8484123" y="3661015"/>
            <a:ext cx="301700" cy="301700"/>
          </a:xfrm>
          <a:prstGeom prst="rect">
            <a:avLst/>
          </a:prstGeom>
          <a:noFill/>
          <a:ln>
            <a:noFill/>
          </a:ln>
        </p:spPr>
      </p:pic>
      <p:pic>
        <p:nvPicPr>
          <p:cNvPr id="194" name="Google Shape;194;p30" title="WOW _ Crowd reaction (wow) - sound Effect.mp3">
            <a:hlinkClick r:id="rId18"/>
          </p:cNvPr>
          <p:cNvPicPr preferRelativeResize="0"/>
          <p:nvPr/>
        </p:nvPicPr>
        <p:blipFill>
          <a:blip r:embed="rId19">
            <a:alphaModFix/>
          </a:blip>
          <a:stretch>
            <a:fillRect/>
          </a:stretch>
        </p:blipFill>
        <p:spPr>
          <a:xfrm>
            <a:off x="2" y="0"/>
            <a:ext cx="457200" cy="457200"/>
          </a:xfrm>
          <a:prstGeom prst="rect">
            <a:avLst/>
          </a:prstGeom>
          <a:noFill/>
          <a:ln>
            <a:noFill/>
          </a:ln>
        </p:spPr>
      </p:pic>
      <p:pic>
        <p:nvPicPr>
          <p:cNvPr id="195" name="Google Shape;195;p30" title="Laughing Choir Sound Effects  No copyrightshort.mp3">
            <a:hlinkClick r:id="rId20"/>
          </p:cNvPr>
          <p:cNvPicPr preferRelativeResize="0"/>
          <p:nvPr/>
        </p:nvPicPr>
        <p:blipFill>
          <a:blip r:embed="rId19">
            <a:alphaModFix/>
          </a:blip>
          <a:stretch>
            <a:fillRect/>
          </a:stretch>
        </p:blipFill>
        <p:spPr>
          <a:xfrm>
            <a:off x="2" y="457200"/>
            <a:ext cx="457200" cy="457200"/>
          </a:xfrm>
          <a:prstGeom prst="rect">
            <a:avLst/>
          </a:prstGeom>
          <a:noFill/>
          <a:ln>
            <a:noFill/>
          </a:ln>
        </p:spPr>
      </p:pic>
      <p:pic>
        <p:nvPicPr>
          <p:cNvPr id="196" name="Google Shape;196;p30" title="Applause  Sound Effect.mp3">
            <a:hlinkClick r:id="rId21"/>
          </p:cNvPr>
          <p:cNvPicPr preferRelativeResize="0"/>
          <p:nvPr/>
        </p:nvPicPr>
        <p:blipFill>
          <a:blip r:embed="rId19">
            <a:alphaModFix/>
          </a:blip>
          <a:stretch>
            <a:fillRect/>
          </a:stretch>
        </p:blipFill>
        <p:spPr>
          <a:xfrm>
            <a:off x="2" y="914400"/>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1"/>
          <p:cNvPicPr preferRelativeResize="0"/>
          <p:nvPr/>
        </p:nvPicPr>
        <p:blipFill rotWithShape="1">
          <a:blip r:embed="rId3">
            <a:alphaModFix/>
          </a:blip>
          <a:srcRect b="6437" l="0" r="0" t="0"/>
          <a:stretch/>
        </p:blipFill>
        <p:spPr>
          <a:xfrm>
            <a:off x="1863700" y="0"/>
            <a:ext cx="6734362" cy="5143500"/>
          </a:xfrm>
          <a:prstGeom prst="rect">
            <a:avLst/>
          </a:prstGeom>
          <a:noFill/>
          <a:ln>
            <a:noFill/>
          </a:ln>
        </p:spPr>
      </p:pic>
      <p:pic>
        <p:nvPicPr>
          <p:cNvPr id="202" name="Google Shape;202;p31"/>
          <p:cNvPicPr preferRelativeResize="0"/>
          <p:nvPr/>
        </p:nvPicPr>
        <p:blipFill rotWithShape="1">
          <a:blip r:embed="rId3">
            <a:alphaModFix/>
          </a:blip>
          <a:srcRect b="6437" l="0" r="89989" t="0"/>
          <a:stretch/>
        </p:blipFill>
        <p:spPr>
          <a:xfrm>
            <a:off x="-1" y="0"/>
            <a:ext cx="2365500" cy="5143500"/>
          </a:xfrm>
          <a:prstGeom prst="rect">
            <a:avLst/>
          </a:prstGeom>
          <a:noFill/>
          <a:ln>
            <a:noFill/>
          </a:ln>
        </p:spPr>
      </p:pic>
      <p:pic>
        <p:nvPicPr>
          <p:cNvPr id="203" name="Google Shape;203;p31"/>
          <p:cNvPicPr preferRelativeResize="0"/>
          <p:nvPr/>
        </p:nvPicPr>
        <p:blipFill>
          <a:blip r:embed="rId4">
            <a:alphaModFix/>
          </a:blip>
          <a:stretch>
            <a:fillRect/>
          </a:stretch>
        </p:blipFill>
        <p:spPr>
          <a:xfrm>
            <a:off x="313400" y="1414863"/>
            <a:ext cx="2036626" cy="2036626"/>
          </a:xfrm>
          <a:prstGeom prst="rect">
            <a:avLst/>
          </a:prstGeom>
          <a:noFill/>
          <a:ln>
            <a:noFill/>
          </a:ln>
        </p:spPr>
      </p:pic>
      <p:pic>
        <p:nvPicPr>
          <p:cNvPr id="204" name="Google Shape;204;p31"/>
          <p:cNvPicPr preferRelativeResize="0"/>
          <p:nvPr/>
        </p:nvPicPr>
        <p:blipFill rotWithShape="1">
          <a:blip r:embed="rId5">
            <a:alphaModFix/>
          </a:blip>
          <a:srcRect b="75003" l="3535" r="4145" t="0"/>
          <a:stretch/>
        </p:blipFill>
        <p:spPr>
          <a:xfrm>
            <a:off x="370013" y="980048"/>
            <a:ext cx="1762800" cy="369188"/>
          </a:xfrm>
          <a:prstGeom prst="rect">
            <a:avLst/>
          </a:prstGeom>
          <a:noFill/>
          <a:ln>
            <a:noFill/>
          </a:ln>
        </p:spPr>
      </p:pic>
      <p:pic>
        <p:nvPicPr>
          <p:cNvPr id="205" name="Google Shape;205;p31"/>
          <p:cNvPicPr preferRelativeResize="0"/>
          <p:nvPr/>
        </p:nvPicPr>
        <p:blipFill>
          <a:blip r:embed="rId6">
            <a:alphaModFix/>
          </a:blip>
          <a:stretch>
            <a:fillRect/>
          </a:stretch>
        </p:blipFill>
        <p:spPr>
          <a:xfrm>
            <a:off x="640948" y="-2"/>
            <a:ext cx="1107681" cy="1107688"/>
          </a:xfrm>
          <a:prstGeom prst="rect">
            <a:avLst/>
          </a:prstGeom>
          <a:noFill/>
          <a:ln>
            <a:noFill/>
          </a:ln>
        </p:spPr>
      </p:pic>
      <p:pic>
        <p:nvPicPr>
          <p:cNvPr id="206" name="Google Shape;206;p31"/>
          <p:cNvPicPr preferRelativeResize="0"/>
          <p:nvPr/>
        </p:nvPicPr>
        <p:blipFill rotWithShape="1">
          <a:blip r:embed="rId3">
            <a:alphaModFix/>
          </a:blip>
          <a:srcRect b="6437" l="0" r="89989" t="0"/>
          <a:stretch/>
        </p:blipFill>
        <p:spPr>
          <a:xfrm>
            <a:off x="8598050" y="0"/>
            <a:ext cx="545950" cy="5143500"/>
          </a:xfrm>
          <a:prstGeom prst="rect">
            <a:avLst/>
          </a:prstGeom>
          <a:noFill/>
          <a:ln>
            <a:noFill/>
          </a:ln>
        </p:spPr>
      </p:pic>
      <p:sp>
        <p:nvSpPr>
          <p:cNvPr id="207" name="Google Shape;207;p31"/>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208" name="Google Shape;208;p31"/>
          <p:cNvPicPr preferRelativeResize="0"/>
          <p:nvPr/>
        </p:nvPicPr>
        <p:blipFill>
          <a:blip r:embed="rId7">
            <a:alphaModFix/>
          </a:blip>
          <a:stretch>
            <a:fillRect/>
          </a:stretch>
        </p:blipFill>
        <p:spPr>
          <a:xfrm>
            <a:off x="8058825" y="14350"/>
            <a:ext cx="861900" cy="847538"/>
          </a:xfrm>
          <a:prstGeom prst="rect">
            <a:avLst/>
          </a:prstGeom>
          <a:noFill/>
          <a:ln>
            <a:noFill/>
          </a:ln>
        </p:spPr>
      </p:pic>
      <p:pic>
        <p:nvPicPr>
          <p:cNvPr id="209" name="Google Shape;209;p31" title="Announcement sound effect.mp3">
            <a:hlinkClick r:id="rId8"/>
          </p:cNvPr>
          <p:cNvPicPr preferRelativeResize="0"/>
          <p:nvPr/>
        </p:nvPicPr>
        <p:blipFill>
          <a:blip r:embed="rId9">
            <a:alphaModFix/>
          </a:blip>
          <a:stretch>
            <a:fillRect/>
          </a:stretch>
        </p:blipFill>
        <p:spPr>
          <a:xfrm>
            <a:off x="8845925" y="4402011"/>
            <a:ext cx="301700" cy="301700"/>
          </a:xfrm>
          <a:prstGeom prst="rect">
            <a:avLst/>
          </a:prstGeom>
          <a:noFill/>
          <a:ln>
            <a:noFill/>
          </a:ln>
        </p:spPr>
      </p:pic>
      <p:pic>
        <p:nvPicPr>
          <p:cNvPr id="210" name="Google Shape;210;p31" title="Ready Go Effects..mp3">
            <a:hlinkClick r:id="rId10"/>
          </p:cNvPr>
          <p:cNvPicPr preferRelativeResize="0"/>
          <p:nvPr/>
        </p:nvPicPr>
        <p:blipFill>
          <a:blip r:embed="rId9">
            <a:alphaModFix/>
          </a:blip>
          <a:stretch>
            <a:fillRect/>
          </a:stretch>
        </p:blipFill>
        <p:spPr>
          <a:xfrm>
            <a:off x="8845925" y="3289636"/>
            <a:ext cx="301700" cy="301700"/>
          </a:xfrm>
          <a:prstGeom prst="rect">
            <a:avLst/>
          </a:prstGeom>
          <a:noFill/>
          <a:ln>
            <a:noFill/>
          </a:ln>
        </p:spPr>
      </p:pic>
      <p:pic>
        <p:nvPicPr>
          <p:cNvPr id="211" name="Google Shape;211;p31" title="BELIEVE IN YOURSELF _ attitude sound effect no copyright.mp3">
            <a:hlinkClick r:id="rId11"/>
          </p:cNvPr>
          <p:cNvPicPr preferRelativeResize="0"/>
          <p:nvPr/>
        </p:nvPicPr>
        <p:blipFill>
          <a:blip r:embed="rId9">
            <a:alphaModFix/>
          </a:blip>
          <a:stretch>
            <a:fillRect/>
          </a:stretch>
        </p:blipFill>
        <p:spPr>
          <a:xfrm>
            <a:off x="8845925" y="4780925"/>
            <a:ext cx="301700" cy="301700"/>
          </a:xfrm>
          <a:prstGeom prst="rect">
            <a:avLst/>
          </a:prstGeom>
          <a:noFill/>
          <a:ln>
            <a:noFill/>
          </a:ln>
        </p:spPr>
      </p:pic>
      <p:pic>
        <p:nvPicPr>
          <p:cNvPr id="212" name="Google Shape;212;p31" title="Run! - Sound Effect [Perfect Cut].mp3">
            <a:hlinkClick r:id="rId12"/>
          </p:cNvPr>
          <p:cNvPicPr preferRelativeResize="0"/>
          <p:nvPr/>
        </p:nvPicPr>
        <p:blipFill>
          <a:blip r:embed="rId9">
            <a:alphaModFix/>
          </a:blip>
          <a:stretch>
            <a:fillRect/>
          </a:stretch>
        </p:blipFill>
        <p:spPr>
          <a:xfrm>
            <a:off x="8845925" y="4023075"/>
            <a:ext cx="301700" cy="301700"/>
          </a:xfrm>
          <a:prstGeom prst="rect">
            <a:avLst/>
          </a:prstGeom>
          <a:noFill/>
          <a:ln>
            <a:noFill/>
          </a:ln>
        </p:spPr>
      </p:pic>
      <p:pic>
        <p:nvPicPr>
          <p:cNvPr id="213" name="Google Shape;213;p31" title="Error Call To Attention  sound effect.mp3">
            <a:hlinkClick r:id="rId13"/>
          </p:cNvPr>
          <p:cNvPicPr preferRelativeResize="0"/>
          <p:nvPr/>
        </p:nvPicPr>
        <p:blipFill>
          <a:blip r:embed="rId9">
            <a:alphaModFix/>
          </a:blip>
          <a:stretch>
            <a:fillRect/>
          </a:stretch>
        </p:blipFill>
        <p:spPr>
          <a:xfrm>
            <a:off x="8845925" y="3656348"/>
            <a:ext cx="301700" cy="301700"/>
          </a:xfrm>
          <a:prstGeom prst="rect">
            <a:avLst/>
          </a:prstGeom>
          <a:noFill/>
          <a:ln>
            <a:noFill/>
          </a:ln>
        </p:spPr>
      </p:pic>
      <p:pic>
        <p:nvPicPr>
          <p:cNvPr id="214" name="Google Shape;214;p31"/>
          <p:cNvPicPr preferRelativeResize="0"/>
          <p:nvPr/>
        </p:nvPicPr>
        <p:blipFill>
          <a:blip r:embed="rId14">
            <a:alphaModFix/>
          </a:blip>
          <a:stretch>
            <a:fillRect/>
          </a:stretch>
        </p:blipFill>
        <p:spPr>
          <a:xfrm>
            <a:off x="8450374" y="4747175"/>
            <a:ext cx="369200" cy="369200"/>
          </a:xfrm>
          <a:prstGeom prst="rect">
            <a:avLst/>
          </a:prstGeom>
          <a:noFill/>
          <a:ln>
            <a:noFill/>
          </a:ln>
        </p:spPr>
      </p:pic>
      <p:pic>
        <p:nvPicPr>
          <p:cNvPr id="215" name="Google Shape;215;p31"/>
          <p:cNvPicPr preferRelativeResize="0"/>
          <p:nvPr/>
        </p:nvPicPr>
        <p:blipFill>
          <a:blip r:embed="rId15">
            <a:alphaModFix/>
          </a:blip>
          <a:stretch>
            <a:fillRect/>
          </a:stretch>
        </p:blipFill>
        <p:spPr>
          <a:xfrm>
            <a:off x="8484125" y="4023075"/>
            <a:ext cx="301700" cy="301700"/>
          </a:xfrm>
          <a:prstGeom prst="rect">
            <a:avLst/>
          </a:prstGeom>
          <a:noFill/>
          <a:ln>
            <a:noFill/>
          </a:ln>
        </p:spPr>
      </p:pic>
      <p:pic>
        <p:nvPicPr>
          <p:cNvPr id="216" name="Google Shape;216;p31"/>
          <p:cNvPicPr preferRelativeResize="0"/>
          <p:nvPr/>
        </p:nvPicPr>
        <p:blipFill>
          <a:blip r:embed="rId16">
            <a:alphaModFix/>
          </a:blip>
          <a:stretch>
            <a:fillRect/>
          </a:stretch>
        </p:blipFill>
        <p:spPr>
          <a:xfrm>
            <a:off x="8484124" y="3298974"/>
            <a:ext cx="301700" cy="301700"/>
          </a:xfrm>
          <a:prstGeom prst="rect">
            <a:avLst/>
          </a:prstGeom>
          <a:noFill/>
          <a:ln>
            <a:noFill/>
          </a:ln>
        </p:spPr>
      </p:pic>
      <p:pic>
        <p:nvPicPr>
          <p:cNvPr id="217" name="Google Shape;217;p31"/>
          <p:cNvPicPr preferRelativeResize="0"/>
          <p:nvPr/>
        </p:nvPicPr>
        <p:blipFill>
          <a:blip r:embed="rId4">
            <a:alphaModFix/>
          </a:blip>
          <a:stretch>
            <a:fillRect/>
          </a:stretch>
        </p:blipFill>
        <p:spPr>
          <a:xfrm>
            <a:off x="8484125" y="4385114"/>
            <a:ext cx="301700" cy="301700"/>
          </a:xfrm>
          <a:prstGeom prst="rect">
            <a:avLst/>
          </a:prstGeom>
          <a:noFill/>
          <a:ln>
            <a:noFill/>
          </a:ln>
        </p:spPr>
      </p:pic>
      <p:pic>
        <p:nvPicPr>
          <p:cNvPr id="218" name="Google Shape;218;p31"/>
          <p:cNvPicPr preferRelativeResize="0"/>
          <p:nvPr/>
        </p:nvPicPr>
        <p:blipFill>
          <a:blip r:embed="rId17">
            <a:alphaModFix/>
          </a:blip>
          <a:stretch>
            <a:fillRect/>
          </a:stretch>
        </p:blipFill>
        <p:spPr>
          <a:xfrm>
            <a:off x="8484123" y="3661015"/>
            <a:ext cx="301700" cy="301700"/>
          </a:xfrm>
          <a:prstGeom prst="rect">
            <a:avLst/>
          </a:prstGeom>
          <a:noFill/>
          <a:ln>
            <a:noFill/>
          </a:ln>
        </p:spPr>
      </p:pic>
      <p:pic>
        <p:nvPicPr>
          <p:cNvPr id="219" name="Google Shape;219;p31" title="WOW _ Crowd reaction (wow) - sound Effect.mp3">
            <a:hlinkClick r:id="rId18"/>
          </p:cNvPr>
          <p:cNvPicPr preferRelativeResize="0"/>
          <p:nvPr/>
        </p:nvPicPr>
        <p:blipFill>
          <a:blip r:embed="rId19">
            <a:alphaModFix/>
          </a:blip>
          <a:stretch>
            <a:fillRect/>
          </a:stretch>
        </p:blipFill>
        <p:spPr>
          <a:xfrm>
            <a:off x="2" y="0"/>
            <a:ext cx="457200" cy="457200"/>
          </a:xfrm>
          <a:prstGeom prst="rect">
            <a:avLst/>
          </a:prstGeom>
          <a:noFill/>
          <a:ln>
            <a:noFill/>
          </a:ln>
        </p:spPr>
      </p:pic>
      <p:pic>
        <p:nvPicPr>
          <p:cNvPr id="220" name="Google Shape;220;p31" title="Laughing Choir Sound Effects  No copyrightshort.mp3">
            <a:hlinkClick r:id="rId20"/>
          </p:cNvPr>
          <p:cNvPicPr preferRelativeResize="0"/>
          <p:nvPr/>
        </p:nvPicPr>
        <p:blipFill>
          <a:blip r:embed="rId19">
            <a:alphaModFix/>
          </a:blip>
          <a:stretch>
            <a:fillRect/>
          </a:stretch>
        </p:blipFill>
        <p:spPr>
          <a:xfrm>
            <a:off x="2" y="457200"/>
            <a:ext cx="457200" cy="457200"/>
          </a:xfrm>
          <a:prstGeom prst="rect">
            <a:avLst/>
          </a:prstGeom>
          <a:noFill/>
          <a:ln>
            <a:noFill/>
          </a:ln>
        </p:spPr>
      </p:pic>
      <p:pic>
        <p:nvPicPr>
          <p:cNvPr id="221" name="Google Shape;221;p31" title="Applause  Sound Effect.mp3">
            <a:hlinkClick r:id="rId21"/>
          </p:cNvPr>
          <p:cNvPicPr preferRelativeResize="0"/>
          <p:nvPr/>
        </p:nvPicPr>
        <p:blipFill>
          <a:blip r:embed="rId19">
            <a:alphaModFix/>
          </a:blip>
          <a:stretch>
            <a:fillRect/>
          </a:stretch>
        </p:blipFill>
        <p:spPr>
          <a:xfrm>
            <a:off x="2" y="91440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2"/>
          <p:cNvPicPr preferRelativeResize="0"/>
          <p:nvPr/>
        </p:nvPicPr>
        <p:blipFill rotWithShape="1">
          <a:blip r:embed="rId3">
            <a:alphaModFix/>
          </a:blip>
          <a:srcRect b="75003" l="3535" r="4145" t="0"/>
          <a:stretch/>
        </p:blipFill>
        <p:spPr>
          <a:xfrm>
            <a:off x="313388" y="1045685"/>
            <a:ext cx="1762800" cy="369188"/>
          </a:xfrm>
          <a:prstGeom prst="rect">
            <a:avLst/>
          </a:prstGeom>
          <a:noFill/>
          <a:ln>
            <a:noFill/>
          </a:ln>
        </p:spPr>
      </p:pic>
      <p:pic>
        <p:nvPicPr>
          <p:cNvPr id="227" name="Google Shape;227;p32"/>
          <p:cNvPicPr preferRelativeResize="0"/>
          <p:nvPr/>
        </p:nvPicPr>
        <p:blipFill>
          <a:blip r:embed="rId4">
            <a:alphaModFix/>
          </a:blip>
          <a:stretch>
            <a:fillRect/>
          </a:stretch>
        </p:blipFill>
        <p:spPr>
          <a:xfrm>
            <a:off x="640948" y="-2"/>
            <a:ext cx="1107681" cy="1107688"/>
          </a:xfrm>
          <a:prstGeom prst="rect">
            <a:avLst/>
          </a:prstGeom>
          <a:noFill/>
          <a:ln>
            <a:noFill/>
          </a:ln>
        </p:spPr>
      </p:pic>
      <p:sp>
        <p:nvSpPr>
          <p:cNvPr id="228" name="Google Shape;228;p32"/>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229" name="Google Shape;229;p32"/>
          <p:cNvPicPr preferRelativeResize="0"/>
          <p:nvPr/>
        </p:nvPicPr>
        <p:blipFill>
          <a:blip r:embed="rId5">
            <a:alphaModFix/>
          </a:blip>
          <a:stretch>
            <a:fillRect/>
          </a:stretch>
        </p:blipFill>
        <p:spPr>
          <a:xfrm>
            <a:off x="243699" y="1602050"/>
            <a:ext cx="1687574" cy="1687574"/>
          </a:xfrm>
          <a:prstGeom prst="rect">
            <a:avLst/>
          </a:prstGeom>
          <a:noFill/>
          <a:ln>
            <a:noFill/>
          </a:ln>
        </p:spPr>
      </p:pic>
      <p:pic>
        <p:nvPicPr>
          <p:cNvPr id="230" name="Google Shape;230;p32"/>
          <p:cNvPicPr preferRelativeResize="0"/>
          <p:nvPr/>
        </p:nvPicPr>
        <p:blipFill rotWithShape="1">
          <a:blip r:embed="rId6">
            <a:alphaModFix/>
          </a:blip>
          <a:srcRect b="19466" l="0" r="0" t="17739"/>
          <a:stretch/>
        </p:blipFill>
        <p:spPr>
          <a:xfrm>
            <a:off x="2431202" y="206750"/>
            <a:ext cx="5423400" cy="4834280"/>
          </a:xfrm>
          <a:prstGeom prst="rect">
            <a:avLst/>
          </a:prstGeom>
          <a:noFill/>
          <a:ln cap="flat" cmpd="sng" w="9525">
            <a:solidFill>
              <a:schemeClr val="dk2"/>
            </a:solidFill>
            <a:prstDash val="dash"/>
            <a:round/>
            <a:headEnd len="sm" w="sm" type="none"/>
            <a:tailEnd len="sm" w="sm" type="none"/>
          </a:ln>
        </p:spPr>
      </p:pic>
      <p:pic>
        <p:nvPicPr>
          <p:cNvPr id="231" name="Google Shape;231;p32"/>
          <p:cNvPicPr preferRelativeResize="0"/>
          <p:nvPr/>
        </p:nvPicPr>
        <p:blipFill>
          <a:blip r:embed="rId7">
            <a:alphaModFix/>
          </a:blip>
          <a:stretch>
            <a:fillRect/>
          </a:stretch>
        </p:blipFill>
        <p:spPr>
          <a:xfrm>
            <a:off x="8058825" y="14350"/>
            <a:ext cx="861900" cy="847538"/>
          </a:xfrm>
          <a:prstGeom prst="rect">
            <a:avLst/>
          </a:prstGeom>
          <a:noFill/>
          <a:ln>
            <a:noFill/>
          </a:ln>
        </p:spPr>
      </p:pic>
      <p:pic>
        <p:nvPicPr>
          <p:cNvPr id="232" name="Google Shape;232;p32" title="Announcement sound effect.mp3">
            <a:hlinkClick r:id="rId8"/>
          </p:cNvPr>
          <p:cNvPicPr preferRelativeResize="0"/>
          <p:nvPr/>
        </p:nvPicPr>
        <p:blipFill>
          <a:blip r:embed="rId9">
            <a:alphaModFix/>
          </a:blip>
          <a:stretch>
            <a:fillRect/>
          </a:stretch>
        </p:blipFill>
        <p:spPr>
          <a:xfrm>
            <a:off x="8845925" y="4402011"/>
            <a:ext cx="301700" cy="301700"/>
          </a:xfrm>
          <a:prstGeom prst="rect">
            <a:avLst/>
          </a:prstGeom>
          <a:noFill/>
          <a:ln>
            <a:noFill/>
          </a:ln>
        </p:spPr>
      </p:pic>
      <p:pic>
        <p:nvPicPr>
          <p:cNvPr id="233" name="Google Shape;233;p32" title="Ready Go Effects..mp3">
            <a:hlinkClick r:id="rId10"/>
          </p:cNvPr>
          <p:cNvPicPr preferRelativeResize="0"/>
          <p:nvPr/>
        </p:nvPicPr>
        <p:blipFill>
          <a:blip r:embed="rId9">
            <a:alphaModFix/>
          </a:blip>
          <a:stretch>
            <a:fillRect/>
          </a:stretch>
        </p:blipFill>
        <p:spPr>
          <a:xfrm>
            <a:off x="8845925" y="3289636"/>
            <a:ext cx="301700" cy="301700"/>
          </a:xfrm>
          <a:prstGeom prst="rect">
            <a:avLst/>
          </a:prstGeom>
          <a:noFill/>
          <a:ln>
            <a:noFill/>
          </a:ln>
        </p:spPr>
      </p:pic>
      <p:pic>
        <p:nvPicPr>
          <p:cNvPr id="234" name="Google Shape;234;p32" title="BELIEVE IN YOURSELF _ attitude sound effect no copyright.mp3">
            <a:hlinkClick r:id="rId11"/>
          </p:cNvPr>
          <p:cNvPicPr preferRelativeResize="0"/>
          <p:nvPr/>
        </p:nvPicPr>
        <p:blipFill>
          <a:blip r:embed="rId9">
            <a:alphaModFix/>
          </a:blip>
          <a:stretch>
            <a:fillRect/>
          </a:stretch>
        </p:blipFill>
        <p:spPr>
          <a:xfrm>
            <a:off x="8845925" y="4780925"/>
            <a:ext cx="301700" cy="301700"/>
          </a:xfrm>
          <a:prstGeom prst="rect">
            <a:avLst/>
          </a:prstGeom>
          <a:noFill/>
          <a:ln>
            <a:noFill/>
          </a:ln>
        </p:spPr>
      </p:pic>
      <p:pic>
        <p:nvPicPr>
          <p:cNvPr id="235" name="Google Shape;235;p32" title="Run! - Sound Effect [Perfect Cut].mp3">
            <a:hlinkClick r:id="rId12"/>
          </p:cNvPr>
          <p:cNvPicPr preferRelativeResize="0"/>
          <p:nvPr/>
        </p:nvPicPr>
        <p:blipFill>
          <a:blip r:embed="rId9">
            <a:alphaModFix/>
          </a:blip>
          <a:stretch>
            <a:fillRect/>
          </a:stretch>
        </p:blipFill>
        <p:spPr>
          <a:xfrm>
            <a:off x="8845925" y="4023075"/>
            <a:ext cx="301700" cy="301700"/>
          </a:xfrm>
          <a:prstGeom prst="rect">
            <a:avLst/>
          </a:prstGeom>
          <a:noFill/>
          <a:ln>
            <a:noFill/>
          </a:ln>
        </p:spPr>
      </p:pic>
      <p:pic>
        <p:nvPicPr>
          <p:cNvPr id="236" name="Google Shape;236;p32" title="Error Call To Attention  sound effect.mp3">
            <a:hlinkClick r:id="rId13"/>
          </p:cNvPr>
          <p:cNvPicPr preferRelativeResize="0"/>
          <p:nvPr/>
        </p:nvPicPr>
        <p:blipFill>
          <a:blip r:embed="rId9">
            <a:alphaModFix/>
          </a:blip>
          <a:stretch>
            <a:fillRect/>
          </a:stretch>
        </p:blipFill>
        <p:spPr>
          <a:xfrm>
            <a:off x="8845925" y="3656348"/>
            <a:ext cx="301700" cy="301700"/>
          </a:xfrm>
          <a:prstGeom prst="rect">
            <a:avLst/>
          </a:prstGeom>
          <a:noFill/>
          <a:ln>
            <a:noFill/>
          </a:ln>
        </p:spPr>
      </p:pic>
      <p:pic>
        <p:nvPicPr>
          <p:cNvPr id="237" name="Google Shape;237;p32"/>
          <p:cNvPicPr preferRelativeResize="0"/>
          <p:nvPr/>
        </p:nvPicPr>
        <p:blipFill>
          <a:blip r:embed="rId5">
            <a:alphaModFix/>
          </a:blip>
          <a:stretch>
            <a:fillRect/>
          </a:stretch>
        </p:blipFill>
        <p:spPr>
          <a:xfrm>
            <a:off x="8450374" y="4747175"/>
            <a:ext cx="369200" cy="369200"/>
          </a:xfrm>
          <a:prstGeom prst="rect">
            <a:avLst/>
          </a:prstGeom>
          <a:noFill/>
          <a:ln>
            <a:noFill/>
          </a:ln>
        </p:spPr>
      </p:pic>
      <p:pic>
        <p:nvPicPr>
          <p:cNvPr id="238" name="Google Shape;238;p32"/>
          <p:cNvPicPr preferRelativeResize="0"/>
          <p:nvPr/>
        </p:nvPicPr>
        <p:blipFill>
          <a:blip r:embed="rId14">
            <a:alphaModFix/>
          </a:blip>
          <a:stretch>
            <a:fillRect/>
          </a:stretch>
        </p:blipFill>
        <p:spPr>
          <a:xfrm>
            <a:off x="8484125" y="4023075"/>
            <a:ext cx="301700" cy="301700"/>
          </a:xfrm>
          <a:prstGeom prst="rect">
            <a:avLst/>
          </a:prstGeom>
          <a:noFill/>
          <a:ln>
            <a:noFill/>
          </a:ln>
        </p:spPr>
      </p:pic>
      <p:pic>
        <p:nvPicPr>
          <p:cNvPr id="239" name="Google Shape;239;p32"/>
          <p:cNvPicPr preferRelativeResize="0"/>
          <p:nvPr/>
        </p:nvPicPr>
        <p:blipFill>
          <a:blip r:embed="rId15">
            <a:alphaModFix/>
          </a:blip>
          <a:stretch>
            <a:fillRect/>
          </a:stretch>
        </p:blipFill>
        <p:spPr>
          <a:xfrm>
            <a:off x="8484124" y="3298974"/>
            <a:ext cx="301700" cy="301700"/>
          </a:xfrm>
          <a:prstGeom prst="rect">
            <a:avLst/>
          </a:prstGeom>
          <a:noFill/>
          <a:ln>
            <a:noFill/>
          </a:ln>
        </p:spPr>
      </p:pic>
      <p:pic>
        <p:nvPicPr>
          <p:cNvPr id="240" name="Google Shape;240;p32"/>
          <p:cNvPicPr preferRelativeResize="0"/>
          <p:nvPr/>
        </p:nvPicPr>
        <p:blipFill>
          <a:blip r:embed="rId16">
            <a:alphaModFix/>
          </a:blip>
          <a:stretch>
            <a:fillRect/>
          </a:stretch>
        </p:blipFill>
        <p:spPr>
          <a:xfrm>
            <a:off x="8484125" y="4385114"/>
            <a:ext cx="301700" cy="301700"/>
          </a:xfrm>
          <a:prstGeom prst="rect">
            <a:avLst/>
          </a:prstGeom>
          <a:noFill/>
          <a:ln>
            <a:noFill/>
          </a:ln>
        </p:spPr>
      </p:pic>
      <p:pic>
        <p:nvPicPr>
          <p:cNvPr id="241" name="Google Shape;241;p32"/>
          <p:cNvPicPr preferRelativeResize="0"/>
          <p:nvPr/>
        </p:nvPicPr>
        <p:blipFill>
          <a:blip r:embed="rId17">
            <a:alphaModFix/>
          </a:blip>
          <a:stretch>
            <a:fillRect/>
          </a:stretch>
        </p:blipFill>
        <p:spPr>
          <a:xfrm>
            <a:off x="8484123" y="3661015"/>
            <a:ext cx="301700" cy="301700"/>
          </a:xfrm>
          <a:prstGeom prst="rect">
            <a:avLst/>
          </a:prstGeom>
          <a:noFill/>
          <a:ln>
            <a:noFill/>
          </a:ln>
        </p:spPr>
      </p:pic>
      <p:pic>
        <p:nvPicPr>
          <p:cNvPr id="242" name="Google Shape;242;p32" title="WOW _ Crowd reaction (wow) - sound Effect.mp3">
            <a:hlinkClick r:id="rId18"/>
          </p:cNvPr>
          <p:cNvPicPr preferRelativeResize="0"/>
          <p:nvPr/>
        </p:nvPicPr>
        <p:blipFill>
          <a:blip r:embed="rId19">
            <a:alphaModFix/>
          </a:blip>
          <a:stretch>
            <a:fillRect/>
          </a:stretch>
        </p:blipFill>
        <p:spPr>
          <a:xfrm>
            <a:off x="2" y="0"/>
            <a:ext cx="457200" cy="457200"/>
          </a:xfrm>
          <a:prstGeom prst="rect">
            <a:avLst/>
          </a:prstGeom>
          <a:noFill/>
          <a:ln>
            <a:noFill/>
          </a:ln>
        </p:spPr>
      </p:pic>
      <p:pic>
        <p:nvPicPr>
          <p:cNvPr id="243" name="Google Shape;243;p32" title="Laughing Choir Sound Effects  No copyrightshort.mp3">
            <a:hlinkClick r:id="rId20"/>
          </p:cNvPr>
          <p:cNvPicPr preferRelativeResize="0"/>
          <p:nvPr/>
        </p:nvPicPr>
        <p:blipFill>
          <a:blip r:embed="rId19">
            <a:alphaModFix/>
          </a:blip>
          <a:stretch>
            <a:fillRect/>
          </a:stretch>
        </p:blipFill>
        <p:spPr>
          <a:xfrm>
            <a:off x="2" y="457200"/>
            <a:ext cx="457200" cy="457200"/>
          </a:xfrm>
          <a:prstGeom prst="rect">
            <a:avLst/>
          </a:prstGeom>
          <a:noFill/>
          <a:ln>
            <a:noFill/>
          </a:ln>
        </p:spPr>
      </p:pic>
      <p:pic>
        <p:nvPicPr>
          <p:cNvPr id="244" name="Google Shape;244;p32" title="Applause  Sound Effect.mp3">
            <a:hlinkClick r:id="rId21"/>
          </p:cNvPr>
          <p:cNvPicPr preferRelativeResize="0"/>
          <p:nvPr/>
        </p:nvPicPr>
        <p:blipFill>
          <a:blip r:embed="rId19">
            <a:alphaModFix/>
          </a:blip>
          <a:stretch>
            <a:fillRect/>
          </a:stretch>
        </p:blipFill>
        <p:spPr>
          <a:xfrm>
            <a:off x="2" y="91440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33"/>
          <p:cNvPicPr preferRelativeResize="0"/>
          <p:nvPr/>
        </p:nvPicPr>
        <p:blipFill>
          <a:blip r:embed="rId3">
            <a:alphaModFix/>
          </a:blip>
          <a:stretch>
            <a:fillRect/>
          </a:stretch>
        </p:blipFill>
        <p:spPr>
          <a:xfrm>
            <a:off x="0" y="0"/>
            <a:ext cx="5143500" cy="5143500"/>
          </a:xfrm>
          <a:prstGeom prst="rect">
            <a:avLst/>
          </a:prstGeom>
          <a:noFill/>
          <a:ln>
            <a:noFill/>
          </a:ln>
        </p:spPr>
      </p:pic>
      <p:sp>
        <p:nvSpPr>
          <p:cNvPr id="250" name="Google Shape;250;p33"/>
          <p:cNvSpPr txBox="1"/>
          <p:nvPr/>
        </p:nvSpPr>
        <p:spPr>
          <a:xfrm>
            <a:off x="1067125" y="3550275"/>
            <a:ext cx="3934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600">
                <a:latin typeface="Impact"/>
                <a:ea typeface="Impact"/>
                <a:cs typeface="Impact"/>
                <a:sym typeface="Impact"/>
              </a:rPr>
              <a:t>10.00</a:t>
            </a:r>
            <a:endParaRPr sz="9600">
              <a:latin typeface="Impact"/>
              <a:ea typeface="Impact"/>
              <a:cs typeface="Impact"/>
              <a:sym typeface="Impact"/>
            </a:endParaRPr>
          </a:p>
        </p:txBody>
      </p:sp>
      <p:sp>
        <p:nvSpPr>
          <p:cNvPr id="251" name="Google Shape;251;p33"/>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252" name="Google Shape;252;p33"/>
          <p:cNvPicPr preferRelativeResize="0"/>
          <p:nvPr/>
        </p:nvPicPr>
        <p:blipFill rotWithShape="1">
          <a:blip r:embed="rId4">
            <a:alphaModFix/>
          </a:blip>
          <a:srcRect b="0" l="3035" r="0" t="0"/>
          <a:stretch/>
        </p:blipFill>
        <p:spPr>
          <a:xfrm>
            <a:off x="5432825" y="1379425"/>
            <a:ext cx="3711300" cy="35829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5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256" name="Shape 256"/>
        <p:cNvGrpSpPr/>
        <p:nvPr/>
      </p:nvGrpSpPr>
      <p:grpSpPr>
        <a:xfrm>
          <a:off x="0" y="0"/>
          <a:ext cx="0" cy="0"/>
          <a:chOff x="0" y="0"/>
          <a:chExt cx="0" cy="0"/>
        </a:xfrm>
      </p:grpSpPr>
      <p:sp>
        <p:nvSpPr>
          <p:cNvPr id="257" name="Google Shape;257;p34"/>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258" name="Google Shape;258;p34"/>
          <p:cNvPicPr preferRelativeResize="0"/>
          <p:nvPr/>
        </p:nvPicPr>
        <p:blipFill>
          <a:blip r:embed="rId3">
            <a:alphaModFix/>
          </a:blip>
          <a:stretch>
            <a:fillRect/>
          </a:stretch>
        </p:blipFill>
        <p:spPr>
          <a:xfrm>
            <a:off x="103875" y="0"/>
            <a:ext cx="2289450" cy="2289450"/>
          </a:xfrm>
          <a:prstGeom prst="rect">
            <a:avLst/>
          </a:prstGeom>
          <a:noFill/>
          <a:ln>
            <a:noFill/>
          </a:ln>
        </p:spPr>
      </p:pic>
      <p:pic>
        <p:nvPicPr>
          <p:cNvPr id="259" name="Google Shape;259;p34"/>
          <p:cNvPicPr preferRelativeResize="0"/>
          <p:nvPr/>
        </p:nvPicPr>
        <p:blipFill>
          <a:blip r:embed="rId3">
            <a:alphaModFix/>
          </a:blip>
          <a:stretch>
            <a:fillRect/>
          </a:stretch>
        </p:blipFill>
        <p:spPr>
          <a:xfrm>
            <a:off x="6934213" y="0"/>
            <a:ext cx="2157863" cy="2289450"/>
          </a:xfrm>
          <a:prstGeom prst="rect">
            <a:avLst/>
          </a:prstGeom>
          <a:noFill/>
          <a:ln>
            <a:noFill/>
          </a:ln>
        </p:spPr>
      </p:pic>
      <p:pic>
        <p:nvPicPr>
          <p:cNvPr id="260" name="Google Shape;260;p34"/>
          <p:cNvPicPr preferRelativeResize="0"/>
          <p:nvPr/>
        </p:nvPicPr>
        <p:blipFill>
          <a:blip r:embed="rId3">
            <a:alphaModFix/>
          </a:blip>
          <a:stretch>
            <a:fillRect/>
          </a:stretch>
        </p:blipFill>
        <p:spPr>
          <a:xfrm>
            <a:off x="51938" y="2553600"/>
            <a:ext cx="2289450" cy="2289450"/>
          </a:xfrm>
          <a:prstGeom prst="rect">
            <a:avLst/>
          </a:prstGeom>
          <a:noFill/>
          <a:ln>
            <a:noFill/>
          </a:ln>
        </p:spPr>
      </p:pic>
      <p:pic>
        <p:nvPicPr>
          <p:cNvPr id="261" name="Google Shape;261;p34"/>
          <p:cNvPicPr preferRelativeResize="0"/>
          <p:nvPr/>
        </p:nvPicPr>
        <p:blipFill>
          <a:blip r:embed="rId3">
            <a:alphaModFix/>
          </a:blip>
          <a:stretch>
            <a:fillRect/>
          </a:stretch>
        </p:blipFill>
        <p:spPr>
          <a:xfrm>
            <a:off x="6934200" y="2604050"/>
            <a:ext cx="2157863" cy="2289450"/>
          </a:xfrm>
          <a:prstGeom prst="rect">
            <a:avLst/>
          </a:prstGeom>
          <a:noFill/>
          <a:ln>
            <a:noFill/>
          </a:ln>
        </p:spPr>
      </p:pic>
      <p:pic>
        <p:nvPicPr>
          <p:cNvPr id="262" name="Google Shape;262;p34"/>
          <p:cNvPicPr preferRelativeResize="0"/>
          <p:nvPr/>
        </p:nvPicPr>
        <p:blipFill rotWithShape="1">
          <a:blip r:embed="rId4">
            <a:alphaModFix/>
          </a:blip>
          <a:srcRect b="39552" l="0" r="0" t="27417"/>
          <a:stretch/>
        </p:blipFill>
        <p:spPr>
          <a:xfrm rot="10800000">
            <a:off x="2218800" y="3229150"/>
            <a:ext cx="4685700" cy="938350"/>
          </a:xfrm>
          <a:prstGeom prst="rect">
            <a:avLst/>
          </a:prstGeom>
          <a:noFill/>
          <a:ln>
            <a:noFill/>
          </a:ln>
        </p:spPr>
      </p:pic>
      <p:pic>
        <p:nvPicPr>
          <p:cNvPr id="263" name="Google Shape;263;p34"/>
          <p:cNvPicPr preferRelativeResize="0"/>
          <p:nvPr/>
        </p:nvPicPr>
        <p:blipFill>
          <a:blip r:embed="rId5">
            <a:alphaModFix/>
          </a:blip>
          <a:stretch>
            <a:fillRect/>
          </a:stretch>
        </p:blipFill>
        <p:spPr>
          <a:xfrm>
            <a:off x="2341400" y="1353275"/>
            <a:ext cx="3797850" cy="2436950"/>
          </a:xfrm>
          <a:prstGeom prst="rect">
            <a:avLst/>
          </a:prstGeom>
          <a:noFill/>
          <a:ln>
            <a:noFill/>
          </a:ln>
        </p:spPr>
      </p:pic>
      <p:sp>
        <p:nvSpPr>
          <p:cNvPr id="264" name="Google Shape;264;p34"/>
          <p:cNvSpPr txBox="1"/>
          <p:nvPr/>
        </p:nvSpPr>
        <p:spPr>
          <a:xfrm>
            <a:off x="2686013" y="1624825"/>
            <a:ext cx="39555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0">
                <a:solidFill>
                  <a:srgbClr val="3C78D8"/>
                </a:solidFill>
                <a:latin typeface="Impact"/>
                <a:ea typeface="Impact"/>
                <a:cs typeface="Impact"/>
                <a:sym typeface="Impact"/>
              </a:rPr>
              <a:t>10.00</a:t>
            </a:r>
            <a:endParaRPr sz="13000">
              <a:solidFill>
                <a:srgbClr val="3C78D8"/>
              </a:solidFill>
              <a:latin typeface="Impact"/>
              <a:ea typeface="Impact"/>
              <a:cs typeface="Impact"/>
              <a:sym typeface="Impact"/>
            </a:endParaRPr>
          </a:p>
        </p:txBody>
      </p:sp>
      <p:pic>
        <p:nvPicPr>
          <p:cNvPr id="265" name="Google Shape;265;p34"/>
          <p:cNvPicPr preferRelativeResize="0"/>
          <p:nvPr/>
        </p:nvPicPr>
        <p:blipFill rotWithShape="1">
          <a:blip r:embed="rId6">
            <a:alphaModFix/>
          </a:blip>
          <a:srcRect b="21635" l="6489" r="6402" t="9131"/>
          <a:stretch/>
        </p:blipFill>
        <p:spPr>
          <a:xfrm>
            <a:off x="3552750" y="861898"/>
            <a:ext cx="2038493" cy="938350"/>
          </a:xfrm>
          <a:prstGeom prst="rect">
            <a:avLst/>
          </a:prstGeom>
          <a:noFill/>
          <a:ln>
            <a:noFill/>
          </a:ln>
        </p:spPr>
      </p:pic>
      <p:cxnSp>
        <p:nvCxnSpPr>
          <p:cNvPr id="266" name="Google Shape;266;p34"/>
          <p:cNvCxnSpPr/>
          <p:nvPr/>
        </p:nvCxnSpPr>
        <p:spPr>
          <a:xfrm>
            <a:off x="3184125" y="3452250"/>
            <a:ext cx="2823000" cy="0"/>
          </a:xfrm>
          <a:prstGeom prst="straightConnector1">
            <a:avLst/>
          </a:prstGeom>
          <a:noFill/>
          <a:ln cap="flat" cmpd="sng" w="9525">
            <a:solidFill>
              <a:schemeClr val="dk2"/>
            </a:solidFill>
            <a:prstDash val="solid"/>
            <a:round/>
            <a:headEnd len="med" w="med" type="none"/>
            <a:tailEnd len="med" w="med" type="none"/>
          </a:ln>
        </p:spPr>
      </p:cxnSp>
      <p:pic>
        <p:nvPicPr>
          <p:cNvPr id="267" name="Google Shape;267;p34"/>
          <p:cNvPicPr preferRelativeResize="0"/>
          <p:nvPr/>
        </p:nvPicPr>
        <p:blipFill>
          <a:blip r:embed="rId7">
            <a:alphaModFix/>
          </a:blip>
          <a:stretch>
            <a:fillRect/>
          </a:stretch>
        </p:blipFill>
        <p:spPr>
          <a:xfrm>
            <a:off x="6440262" y="2942672"/>
            <a:ext cx="1259522" cy="847550"/>
          </a:xfrm>
          <a:prstGeom prst="rect">
            <a:avLst/>
          </a:prstGeom>
          <a:noFill/>
          <a:ln>
            <a:noFill/>
          </a:ln>
        </p:spPr>
      </p:pic>
      <p:pic>
        <p:nvPicPr>
          <p:cNvPr id="268" name="Google Shape;268;p34"/>
          <p:cNvPicPr preferRelativeResize="0"/>
          <p:nvPr/>
        </p:nvPicPr>
        <p:blipFill>
          <a:blip r:embed="rId8">
            <a:alphaModFix/>
          </a:blip>
          <a:stretch>
            <a:fillRect/>
          </a:stretch>
        </p:blipFill>
        <p:spPr>
          <a:xfrm>
            <a:off x="1081888" y="2942674"/>
            <a:ext cx="1259525" cy="847557"/>
          </a:xfrm>
          <a:prstGeom prst="rect">
            <a:avLst/>
          </a:prstGeom>
          <a:noFill/>
          <a:ln>
            <a:noFill/>
          </a:ln>
        </p:spPr>
      </p:pic>
      <p:pic>
        <p:nvPicPr>
          <p:cNvPr id="269" name="Google Shape;269;p34" title="Angels Choir with Trumpet Sound - Hallelujah Hymn.mp3">
            <a:hlinkClick r:id="rId9"/>
          </p:cNvPr>
          <p:cNvPicPr preferRelativeResize="0"/>
          <p:nvPr/>
        </p:nvPicPr>
        <p:blipFill>
          <a:blip r:embed="rId10">
            <a:alphaModFix/>
          </a:blip>
          <a:stretch>
            <a:fillRect/>
          </a:stretch>
        </p:blipFill>
        <p:spPr>
          <a:xfrm>
            <a:off x="8570388" y="1523113"/>
            <a:ext cx="457200" cy="457200"/>
          </a:xfrm>
          <a:prstGeom prst="rect">
            <a:avLst/>
          </a:prstGeom>
          <a:noFill/>
          <a:ln>
            <a:noFill/>
          </a:ln>
        </p:spPr>
      </p:pic>
      <p:pic>
        <p:nvPicPr>
          <p:cNvPr id="270" name="Google Shape;270;p34"/>
          <p:cNvPicPr preferRelativeResize="0"/>
          <p:nvPr/>
        </p:nvPicPr>
        <p:blipFill>
          <a:blip r:embed="rId11">
            <a:alphaModFix/>
          </a:blip>
          <a:stretch>
            <a:fillRect/>
          </a:stretch>
        </p:blipFill>
        <p:spPr>
          <a:xfrm>
            <a:off x="1426518" y="544338"/>
            <a:ext cx="1259500" cy="561532"/>
          </a:xfrm>
          <a:prstGeom prst="rect">
            <a:avLst/>
          </a:prstGeom>
          <a:noFill/>
          <a:ln>
            <a:noFill/>
          </a:ln>
        </p:spPr>
      </p:pic>
      <p:pic>
        <p:nvPicPr>
          <p:cNvPr id="271" name="Google Shape;271;p34"/>
          <p:cNvPicPr preferRelativeResize="0"/>
          <p:nvPr/>
        </p:nvPicPr>
        <p:blipFill>
          <a:blip r:embed="rId11">
            <a:alphaModFix/>
          </a:blip>
          <a:stretch>
            <a:fillRect/>
          </a:stretch>
        </p:blipFill>
        <p:spPr>
          <a:xfrm>
            <a:off x="5794618" y="166738"/>
            <a:ext cx="1259500" cy="561532"/>
          </a:xfrm>
          <a:prstGeom prst="rect">
            <a:avLst/>
          </a:prstGeom>
          <a:noFill/>
          <a:ln>
            <a:noFill/>
          </a:ln>
        </p:spPr>
      </p:pic>
      <p:pic>
        <p:nvPicPr>
          <p:cNvPr id="272" name="Google Shape;272;p34"/>
          <p:cNvPicPr preferRelativeResize="0"/>
          <p:nvPr/>
        </p:nvPicPr>
        <p:blipFill>
          <a:blip r:embed="rId11">
            <a:alphaModFix/>
          </a:blip>
          <a:stretch>
            <a:fillRect/>
          </a:stretch>
        </p:blipFill>
        <p:spPr>
          <a:xfrm>
            <a:off x="3184131" y="166738"/>
            <a:ext cx="1259500" cy="561532"/>
          </a:xfrm>
          <a:prstGeom prst="rect">
            <a:avLst/>
          </a:prstGeom>
          <a:noFill/>
          <a:ln>
            <a:noFill/>
          </a:ln>
        </p:spPr>
      </p:pic>
      <p:pic>
        <p:nvPicPr>
          <p:cNvPr id="273" name="Google Shape;273;p34"/>
          <p:cNvPicPr preferRelativeResize="0"/>
          <p:nvPr/>
        </p:nvPicPr>
        <p:blipFill>
          <a:blip r:embed="rId11">
            <a:alphaModFix/>
          </a:blip>
          <a:stretch>
            <a:fillRect/>
          </a:stretch>
        </p:blipFill>
        <p:spPr>
          <a:xfrm>
            <a:off x="2825475" y="0"/>
            <a:ext cx="2829700" cy="1261575"/>
          </a:xfrm>
          <a:prstGeom prst="rect">
            <a:avLst/>
          </a:prstGeom>
          <a:noFill/>
          <a:ln>
            <a:noFill/>
          </a:ln>
        </p:spPr>
      </p:pic>
      <p:pic>
        <p:nvPicPr>
          <p:cNvPr id="274" name="Google Shape;274;p34"/>
          <p:cNvPicPr preferRelativeResize="0"/>
          <p:nvPr/>
        </p:nvPicPr>
        <p:blipFill>
          <a:blip r:embed="rId11">
            <a:alphaModFix/>
          </a:blip>
          <a:stretch>
            <a:fillRect/>
          </a:stretch>
        </p:blipFill>
        <p:spPr>
          <a:xfrm>
            <a:off x="0" y="0"/>
            <a:ext cx="2829700" cy="1261575"/>
          </a:xfrm>
          <a:prstGeom prst="rect">
            <a:avLst/>
          </a:prstGeom>
          <a:noFill/>
          <a:ln>
            <a:noFill/>
          </a:ln>
        </p:spPr>
      </p:pic>
      <p:pic>
        <p:nvPicPr>
          <p:cNvPr id="275" name="Google Shape;275;p34"/>
          <p:cNvPicPr preferRelativeResize="0"/>
          <p:nvPr/>
        </p:nvPicPr>
        <p:blipFill>
          <a:blip r:embed="rId11">
            <a:alphaModFix/>
          </a:blip>
          <a:stretch>
            <a:fillRect/>
          </a:stretch>
        </p:blipFill>
        <p:spPr>
          <a:xfrm>
            <a:off x="785093" y="4581963"/>
            <a:ext cx="1259500" cy="561532"/>
          </a:xfrm>
          <a:prstGeom prst="rect">
            <a:avLst/>
          </a:prstGeom>
          <a:noFill/>
          <a:ln>
            <a:noFill/>
          </a:ln>
        </p:spPr>
      </p:pic>
      <p:pic>
        <p:nvPicPr>
          <p:cNvPr id="276" name="Google Shape;276;p34"/>
          <p:cNvPicPr preferRelativeResize="0"/>
          <p:nvPr/>
        </p:nvPicPr>
        <p:blipFill>
          <a:blip r:embed="rId11">
            <a:alphaModFix/>
          </a:blip>
          <a:stretch>
            <a:fillRect/>
          </a:stretch>
        </p:blipFill>
        <p:spPr>
          <a:xfrm>
            <a:off x="3438731" y="4491488"/>
            <a:ext cx="1259500" cy="561532"/>
          </a:xfrm>
          <a:prstGeom prst="rect">
            <a:avLst/>
          </a:prstGeom>
          <a:noFill/>
          <a:ln>
            <a:noFill/>
          </a:ln>
        </p:spPr>
      </p:pic>
      <p:pic>
        <p:nvPicPr>
          <p:cNvPr id="277" name="Google Shape;277;p34"/>
          <p:cNvPicPr preferRelativeResize="0"/>
          <p:nvPr/>
        </p:nvPicPr>
        <p:blipFill>
          <a:blip r:embed="rId11">
            <a:alphaModFix/>
          </a:blip>
          <a:stretch>
            <a:fillRect/>
          </a:stretch>
        </p:blipFill>
        <p:spPr>
          <a:xfrm>
            <a:off x="7225368" y="4393000"/>
            <a:ext cx="1259500" cy="561532"/>
          </a:xfrm>
          <a:prstGeom prst="rect">
            <a:avLst/>
          </a:prstGeom>
          <a:noFill/>
          <a:ln>
            <a:noFill/>
          </a:ln>
        </p:spPr>
      </p:pic>
      <p:pic>
        <p:nvPicPr>
          <p:cNvPr id="278" name="Google Shape;278;p34"/>
          <p:cNvPicPr preferRelativeResize="0"/>
          <p:nvPr/>
        </p:nvPicPr>
        <p:blipFill>
          <a:blip r:embed="rId11">
            <a:alphaModFix/>
          </a:blip>
          <a:stretch>
            <a:fillRect/>
          </a:stretch>
        </p:blipFill>
        <p:spPr>
          <a:xfrm>
            <a:off x="6092383" y="3881925"/>
            <a:ext cx="3049518" cy="1261575"/>
          </a:xfrm>
          <a:prstGeom prst="rect">
            <a:avLst/>
          </a:prstGeom>
          <a:noFill/>
          <a:ln>
            <a:noFill/>
          </a:ln>
        </p:spPr>
      </p:pic>
      <p:pic>
        <p:nvPicPr>
          <p:cNvPr id="279" name="Google Shape;279;p34"/>
          <p:cNvPicPr preferRelativeResize="0"/>
          <p:nvPr/>
        </p:nvPicPr>
        <p:blipFill>
          <a:blip r:embed="rId11">
            <a:alphaModFix/>
          </a:blip>
          <a:stretch>
            <a:fillRect/>
          </a:stretch>
        </p:blipFill>
        <p:spPr>
          <a:xfrm>
            <a:off x="3042866" y="3881925"/>
            <a:ext cx="3049518" cy="1261575"/>
          </a:xfrm>
          <a:prstGeom prst="rect">
            <a:avLst/>
          </a:prstGeom>
          <a:noFill/>
          <a:ln>
            <a:noFill/>
          </a:ln>
        </p:spPr>
      </p:pic>
      <p:pic>
        <p:nvPicPr>
          <p:cNvPr id="280" name="Google Shape;280;p34"/>
          <p:cNvPicPr preferRelativeResize="0"/>
          <p:nvPr/>
        </p:nvPicPr>
        <p:blipFill>
          <a:blip r:embed="rId11">
            <a:alphaModFix/>
          </a:blip>
          <a:stretch>
            <a:fillRect/>
          </a:stretch>
        </p:blipFill>
        <p:spPr>
          <a:xfrm>
            <a:off x="-2099" y="3881925"/>
            <a:ext cx="3049518" cy="1261575"/>
          </a:xfrm>
          <a:prstGeom prst="rect">
            <a:avLst/>
          </a:prstGeom>
          <a:noFill/>
          <a:ln>
            <a:noFill/>
          </a:ln>
        </p:spPr>
      </p:pic>
      <p:pic>
        <p:nvPicPr>
          <p:cNvPr id="281" name="Google Shape;281;p34"/>
          <p:cNvPicPr preferRelativeResize="0"/>
          <p:nvPr/>
        </p:nvPicPr>
        <p:blipFill>
          <a:blip r:embed="rId11">
            <a:alphaModFix/>
          </a:blip>
          <a:stretch>
            <a:fillRect/>
          </a:stretch>
        </p:blipFill>
        <p:spPr>
          <a:xfrm>
            <a:off x="5655175" y="0"/>
            <a:ext cx="3436900" cy="1261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9FC5E8"/>
        </a:solidFill>
      </p:bgPr>
    </p:bg>
    <p:spTree>
      <p:nvGrpSpPr>
        <p:cNvPr id="285" name="Shape 285"/>
        <p:cNvGrpSpPr/>
        <p:nvPr/>
      </p:nvGrpSpPr>
      <p:grpSpPr>
        <a:xfrm>
          <a:off x="0" y="0"/>
          <a:ext cx="0" cy="0"/>
          <a:chOff x="0" y="0"/>
          <a:chExt cx="0" cy="0"/>
        </a:xfrm>
      </p:grpSpPr>
      <p:sp>
        <p:nvSpPr>
          <p:cNvPr id="286" name="Google Shape;286;p35"/>
          <p:cNvSpPr txBox="1"/>
          <p:nvPr/>
        </p:nvSpPr>
        <p:spPr>
          <a:xfrm>
            <a:off x="7854600" y="861900"/>
            <a:ext cx="188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85200C"/>
                </a:solidFill>
                <a:latin typeface="Comic Sans MS"/>
                <a:ea typeface="Comic Sans MS"/>
                <a:cs typeface="Comic Sans MS"/>
                <a:sym typeface="Comic Sans MS"/>
              </a:rPr>
              <a:t>&lt;&lt;time&gt;&gt;</a:t>
            </a:r>
            <a:endParaRPr b="1" sz="2200">
              <a:solidFill>
                <a:srgbClr val="85200C"/>
              </a:solidFill>
              <a:latin typeface="Comic Sans MS"/>
              <a:ea typeface="Comic Sans MS"/>
              <a:cs typeface="Comic Sans MS"/>
              <a:sym typeface="Comic Sans MS"/>
            </a:endParaRPr>
          </a:p>
          <a:p>
            <a:pPr indent="0" lvl="0" marL="0" rtl="0" algn="l">
              <a:spcBef>
                <a:spcPts val="0"/>
              </a:spcBef>
              <a:spcAft>
                <a:spcPts val="0"/>
              </a:spcAft>
              <a:buNone/>
            </a:pPr>
            <a:r>
              <a:t/>
            </a:r>
            <a:endParaRPr b="1" sz="2200">
              <a:solidFill>
                <a:srgbClr val="FF0000"/>
              </a:solidFill>
              <a:latin typeface="Comic Sans MS"/>
              <a:ea typeface="Comic Sans MS"/>
              <a:cs typeface="Comic Sans MS"/>
              <a:sym typeface="Comic Sans MS"/>
            </a:endParaRPr>
          </a:p>
        </p:txBody>
      </p:sp>
      <p:pic>
        <p:nvPicPr>
          <p:cNvPr id="287" name="Google Shape;287;p35"/>
          <p:cNvPicPr preferRelativeResize="0"/>
          <p:nvPr/>
        </p:nvPicPr>
        <p:blipFill>
          <a:blip r:embed="rId3">
            <a:alphaModFix/>
          </a:blip>
          <a:stretch>
            <a:fillRect/>
          </a:stretch>
        </p:blipFill>
        <p:spPr>
          <a:xfrm>
            <a:off x="103875" y="0"/>
            <a:ext cx="2289450" cy="2289450"/>
          </a:xfrm>
          <a:prstGeom prst="rect">
            <a:avLst/>
          </a:prstGeom>
          <a:noFill/>
          <a:ln>
            <a:noFill/>
          </a:ln>
        </p:spPr>
      </p:pic>
      <p:pic>
        <p:nvPicPr>
          <p:cNvPr id="288" name="Google Shape;288;p35"/>
          <p:cNvPicPr preferRelativeResize="0"/>
          <p:nvPr/>
        </p:nvPicPr>
        <p:blipFill>
          <a:blip r:embed="rId3">
            <a:alphaModFix/>
          </a:blip>
          <a:stretch>
            <a:fillRect/>
          </a:stretch>
        </p:blipFill>
        <p:spPr>
          <a:xfrm>
            <a:off x="6986138" y="0"/>
            <a:ext cx="2157863" cy="2289450"/>
          </a:xfrm>
          <a:prstGeom prst="rect">
            <a:avLst/>
          </a:prstGeom>
          <a:noFill/>
          <a:ln>
            <a:noFill/>
          </a:ln>
        </p:spPr>
      </p:pic>
      <p:pic>
        <p:nvPicPr>
          <p:cNvPr id="289" name="Google Shape;289;p35"/>
          <p:cNvPicPr preferRelativeResize="0"/>
          <p:nvPr/>
        </p:nvPicPr>
        <p:blipFill>
          <a:blip r:embed="rId3">
            <a:alphaModFix/>
          </a:blip>
          <a:stretch>
            <a:fillRect/>
          </a:stretch>
        </p:blipFill>
        <p:spPr>
          <a:xfrm>
            <a:off x="51938" y="2553600"/>
            <a:ext cx="2289450" cy="2289450"/>
          </a:xfrm>
          <a:prstGeom prst="rect">
            <a:avLst/>
          </a:prstGeom>
          <a:noFill/>
          <a:ln>
            <a:noFill/>
          </a:ln>
        </p:spPr>
      </p:pic>
      <p:pic>
        <p:nvPicPr>
          <p:cNvPr id="290" name="Google Shape;290;p35"/>
          <p:cNvPicPr preferRelativeResize="0"/>
          <p:nvPr/>
        </p:nvPicPr>
        <p:blipFill>
          <a:blip r:embed="rId3">
            <a:alphaModFix/>
          </a:blip>
          <a:stretch>
            <a:fillRect/>
          </a:stretch>
        </p:blipFill>
        <p:spPr>
          <a:xfrm>
            <a:off x="6934200" y="2604050"/>
            <a:ext cx="2157863" cy="2289450"/>
          </a:xfrm>
          <a:prstGeom prst="rect">
            <a:avLst/>
          </a:prstGeom>
          <a:noFill/>
          <a:ln>
            <a:noFill/>
          </a:ln>
        </p:spPr>
      </p:pic>
      <p:pic>
        <p:nvPicPr>
          <p:cNvPr id="291" name="Google Shape;291;p35"/>
          <p:cNvPicPr preferRelativeResize="0"/>
          <p:nvPr/>
        </p:nvPicPr>
        <p:blipFill rotWithShape="1">
          <a:blip r:embed="rId4">
            <a:alphaModFix/>
          </a:blip>
          <a:srcRect b="39552" l="0" r="0" t="27417"/>
          <a:stretch/>
        </p:blipFill>
        <p:spPr>
          <a:xfrm rot="10800000">
            <a:off x="2218800" y="3229150"/>
            <a:ext cx="4685700" cy="938350"/>
          </a:xfrm>
          <a:prstGeom prst="rect">
            <a:avLst/>
          </a:prstGeom>
          <a:noFill/>
          <a:ln>
            <a:noFill/>
          </a:ln>
        </p:spPr>
      </p:pic>
      <p:pic>
        <p:nvPicPr>
          <p:cNvPr id="292" name="Google Shape;292;p35"/>
          <p:cNvPicPr preferRelativeResize="0"/>
          <p:nvPr/>
        </p:nvPicPr>
        <p:blipFill>
          <a:blip r:embed="rId5">
            <a:alphaModFix/>
          </a:blip>
          <a:stretch>
            <a:fillRect/>
          </a:stretch>
        </p:blipFill>
        <p:spPr>
          <a:xfrm>
            <a:off x="2341400" y="1353275"/>
            <a:ext cx="3797850" cy="2436950"/>
          </a:xfrm>
          <a:prstGeom prst="rect">
            <a:avLst/>
          </a:prstGeom>
          <a:noFill/>
          <a:ln>
            <a:noFill/>
          </a:ln>
        </p:spPr>
      </p:pic>
      <p:sp>
        <p:nvSpPr>
          <p:cNvPr id="293" name="Google Shape;293;p35"/>
          <p:cNvSpPr txBox="1"/>
          <p:nvPr/>
        </p:nvSpPr>
        <p:spPr>
          <a:xfrm>
            <a:off x="2686013" y="1624825"/>
            <a:ext cx="39555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0">
                <a:solidFill>
                  <a:srgbClr val="3C78D8"/>
                </a:solidFill>
                <a:latin typeface="Impact"/>
                <a:ea typeface="Impact"/>
                <a:cs typeface="Impact"/>
                <a:sym typeface="Impact"/>
              </a:rPr>
              <a:t>10.00</a:t>
            </a:r>
            <a:endParaRPr sz="13000">
              <a:solidFill>
                <a:srgbClr val="3C78D8"/>
              </a:solidFill>
              <a:latin typeface="Impact"/>
              <a:ea typeface="Impact"/>
              <a:cs typeface="Impact"/>
              <a:sym typeface="Impact"/>
            </a:endParaRPr>
          </a:p>
        </p:txBody>
      </p:sp>
      <p:pic>
        <p:nvPicPr>
          <p:cNvPr id="294" name="Google Shape;294;p35"/>
          <p:cNvPicPr preferRelativeResize="0"/>
          <p:nvPr/>
        </p:nvPicPr>
        <p:blipFill>
          <a:blip r:embed="rId6">
            <a:alphaModFix/>
          </a:blip>
          <a:stretch>
            <a:fillRect/>
          </a:stretch>
        </p:blipFill>
        <p:spPr>
          <a:xfrm>
            <a:off x="0" y="0"/>
            <a:ext cx="2829700" cy="1261575"/>
          </a:xfrm>
          <a:prstGeom prst="rect">
            <a:avLst/>
          </a:prstGeom>
          <a:noFill/>
          <a:ln>
            <a:noFill/>
          </a:ln>
        </p:spPr>
      </p:pic>
      <p:pic>
        <p:nvPicPr>
          <p:cNvPr id="295" name="Google Shape;295;p35"/>
          <p:cNvPicPr preferRelativeResize="0"/>
          <p:nvPr/>
        </p:nvPicPr>
        <p:blipFill>
          <a:blip r:embed="rId6">
            <a:alphaModFix/>
          </a:blip>
          <a:stretch>
            <a:fillRect/>
          </a:stretch>
        </p:blipFill>
        <p:spPr>
          <a:xfrm>
            <a:off x="2825475" y="0"/>
            <a:ext cx="2829700" cy="1261575"/>
          </a:xfrm>
          <a:prstGeom prst="rect">
            <a:avLst/>
          </a:prstGeom>
          <a:noFill/>
          <a:ln>
            <a:noFill/>
          </a:ln>
        </p:spPr>
      </p:pic>
      <p:pic>
        <p:nvPicPr>
          <p:cNvPr id="296" name="Google Shape;296;p35"/>
          <p:cNvPicPr preferRelativeResize="0"/>
          <p:nvPr/>
        </p:nvPicPr>
        <p:blipFill>
          <a:blip r:embed="rId6">
            <a:alphaModFix/>
          </a:blip>
          <a:stretch>
            <a:fillRect/>
          </a:stretch>
        </p:blipFill>
        <p:spPr>
          <a:xfrm>
            <a:off x="5655175" y="0"/>
            <a:ext cx="3436900" cy="1261575"/>
          </a:xfrm>
          <a:prstGeom prst="rect">
            <a:avLst/>
          </a:prstGeom>
          <a:noFill/>
          <a:ln>
            <a:noFill/>
          </a:ln>
        </p:spPr>
      </p:pic>
      <p:pic>
        <p:nvPicPr>
          <p:cNvPr id="297" name="Google Shape;297;p35"/>
          <p:cNvPicPr preferRelativeResize="0"/>
          <p:nvPr/>
        </p:nvPicPr>
        <p:blipFill rotWithShape="1">
          <a:blip r:embed="rId7">
            <a:alphaModFix/>
          </a:blip>
          <a:srcRect b="21635" l="6489" r="6402" t="9131"/>
          <a:stretch/>
        </p:blipFill>
        <p:spPr>
          <a:xfrm>
            <a:off x="3552750" y="861898"/>
            <a:ext cx="2038493" cy="938350"/>
          </a:xfrm>
          <a:prstGeom prst="rect">
            <a:avLst/>
          </a:prstGeom>
          <a:noFill/>
          <a:ln>
            <a:noFill/>
          </a:ln>
        </p:spPr>
      </p:pic>
      <p:cxnSp>
        <p:nvCxnSpPr>
          <p:cNvPr id="298" name="Google Shape;298;p35"/>
          <p:cNvCxnSpPr/>
          <p:nvPr/>
        </p:nvCxnSpPr>
        <p:spPr>
          <a:xfrm>
            <a:off x="3184125" y="3452250"/>
            <a:ext cx="2823000" cy="0"/>
          </a:xfrm>
          <a:prstGeom prst="straightConnector1">
            <a:avLst/>
          </a:prstGeom>
          <a:noFill/>
          <a:ln cap="flat" cmpd="sng" w="9525">
            <a:solidFill>
              <a:schemeClr val="dk2"/>
            </a:solidFill>
            <a:prstDash val="solid"/>
            <a:round/>
            <a:headEnd len="med" w="med" type="none"/>
            <a:tailEnd len="med" w="med" type="none"/>
          </a:ln>
        </p:spPr>
      </p:cxnSp>
      <p:pic>
        <p:nvPicPr>
          <p:cNvPr id="299" name="Google Shape;299;p35"/>
          <p:cNvPicPr preferRelativeResize="0"/>
          <p:nvPr/>
        </p:nvPicPr>
        <p:blipFill>
          <a:blip r:embed="rId8">
            <a:alphaModFix/>
          </a:blip>
          <a:stretch>
            <a:fillRect/>
          </a:stretch>
        </p:blipFill>
        <p:spPr>
          <a:xfrm>
            <a:off x="6440262" y="2942672"/>
            <a:ext cx="1259522" cy="847550"/>
          </a:xfrm>
          <a:prstGeom prst="rect">
            <a:avLst/>
          </a:prstGeom>
          <a:noFill/>
          <a:ln>
            <a:noFill/>
          </a:ln>
        </p:spPr>
      </p:pic>
      <p:pic>
        <p:nvPicPr>
          <p:cNvPr id="300" name="Google Shape;300;p35"/>
          <p:cNvPicPr preferRelativeResize="0"/>
          <p:nvPr/>
        </p:nvPicPr>
        <p:blipFill>
          <a:blip r:embed="rId9">
            <a:alphaModFix/>
          </a:blip>
          <a:stretch>
            <a:fillRect/>
          </a:stretch>
        </p:blipFill>
        <p:spPr>
          <a:xfrm>
            <a:off x="1081888" y="2942674"/>
            <a:ext cx="1259525" cy="847557"/>
          </a:xfrm>
          <a:prstGeom prst="rect">
            <a:avLst/>
          </a:prstGeom>
          <a:noFill/>
          <a:ln>
            <a:noFill/>
          </a:ln>
        </p:spPr>
      </p:pic>
      <p:pic>
        <p:nvPicPr>
          <p:cNvPr id="301" name="Google Shape;301;p35" title="A Choir of Angels (Music Slowed 800%).mp3">
            <a:hlinkClick r:id="rId10"/>
          </p:cNvPr>
          <p:cNvPicPr preferRelativeResize="0"/>
          <p:nvPr/>
        </p:nvPicPr>
        <p:blipFill>
          <a:blip r:embed="rId11">
            <a:alphaModFix/>
          </a:blip>
          <a:stretch>
            <a:fillRect/>
          </a:stretch>
        </p:blipFill>
        <p:spPr>
          <a:xfrm>
            <a:off x="8484863" y="1523125"/>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